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348" r:id="rId69"/>
    <p:sldId id="349" r:id="rId70"/>
    <p:sldId id="350" r:id="rId71"/>
    <p:sldId id="351" r:id="rId72"/>
    <p:sldId id="352" r:id="rId7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38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26" Type="http://schemas.openxmlformats.org/officeDocument/2006/relationships/image" Target="../media/image160.png"/><Relationship Id="rId39" Type="http://schemas.openxmlformats.org/officeDocument/2006/relationships/image" Target="../media/image173.png"/><Relationship Id="rId21" Type="http://schemas.openxmlformats.org/officeDocument/2006/relationships/image" Target="../media/image155.png"/><Relationship Id="rId34" Type="http://schemas.openxmlformats.org/officeDocument/2006/relationships/image" Target="../media/image168.png"/><Relationship Id="rId42" Type="http://schemas.openxmlformats.org/officeDocument/2006/relationships/image" Target="../media/image176.png"/><Relationship Id="rId47" Type="http://schemas.openxmlformats.org/officeDocument/2006/relationships/image" Target="../media/image181.png"/><Relationship Id="rId50" Type="http://schemas.openxmlformats.org/officeDocument/2006/relationships/image" Target="../media/image184.png"/><Relationship Id="rId55" Type="http://schemas.openxmlformats.org/officeDocument/2006/relationships/image" Target="../media/image189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6" Type="http://schemas.openxmlformats.org/officeDocument/2006/relationships/image" Target="../media/image150.png"/><Relationship Id="rId29" Type="http://schemas.openxmlformats.org/officeDocument/2006/relationships/image" Target="../media/image163.png"/><Relationship Id="rId11" Type="http://schemas.openxmlformats.org/officeDocument/2006/relationships/image" Target="../media/image145.png"/><Relationship Id="rId24" Type="http://schemas.openxmlformats.org/officeDocument/2006/relationships/image" Target="../media/image158.png"/><Relationship Id="rId32" Type="http://schemas.openxmlformats.org/officeDocument/2006/relationships/image" Target="../media/image166.png"/><Relationship Id="rId37" Type="http://schemas.openxmlformats.org/officeDocument/2006/relationships/image" Target="../media/image171.png"/><Relationship Id="rId40" Type="http://schemas.openxmlformats.org/officeDocument/2006/relationships/image" Target="../media/image174.png"/><Relationship Id="rId45" Type="http://schemas.openxmlformats.org/officeDocument/2006/relationships/image" Target="../media/image179.png"/><Relationship Id="rId53" Type="http://schemas.openxmlformats.org/officeDocument/2006/relationships/image" Target="../media/image187.png"/><Relationship Id="rId5" Type="http://schemas.openxmlformats.org/officeDocument/2006/relationships/image" Target="../media/image43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31" Type="http://schemas.openxmlformats.org/officeDocument/2006/relationships/image" Target="../media/image165.png"/><Relationship Id="rId44" Type="http://schemas.openxmlformats.org/officeDocument/2006/relationships/image" Target="../media/image178.png"/><Relationship Id="rId52" Type="http://schemas.openxmlformats.org/officeDocument/2006/relationships/image" Target="../media/image186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Relationship Id="rId27" Type="http://schemas.openxmlformats.org/officeDocument/2006/relationships/image" Target="../media/image161.png"/><Relationship Id="rId30" Type="http://schemas.openxmlformats.org/officeDocument/2006/relationships/image" Target="../media/image164.png"/><Relationship Id="rId35" Type="http://schemas.openxmlformats.org/officeDocument/2006/relationships/image" Target="../media/image169.png"/><Relationship Id="rId43" Type="http://schemas.openxmlformats.org/officeDocument/2006/relationships/image" Target="../media/image177.png"/><Relationship Id="rId48" Type="http://schemas.openxmlformats.org/officeDocument/2006/relationships/image" Target="../media/image182.png"/><Relationship Id="rId8" Type="http://schemas.openxmlformats.org/officeDocument/2006/relationships/image" Target="../media/image142.png"/><Relationship Id="rId51" Type="http://schemas.openxmlformats.org/officeDocument/2006/relationships/image" Target="../media/image185.png"/><Relationship Id="rId3" Type="http://schemas.openxmlformats.org/officeDocument/2006/relationships/image" Target="../media/image138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5" Type="http://schemas.openxmlformats.org/officeDocument/2006/relationships/image" Target="../media/image159.png"/><Relationship Id="rId33" Type="http://schemas.openxmlformats.org/officeDocument/2006/relationships/image" Target="../media/image167.png"/><Relationship Id="rId38" Type="http://schemas.openxmlformats.org/officeDocument/2006/relationships/image" Target="../media/image172.png"/><Relationship Id="rId46" Type="http://schemas.openxmlformats.org/officeDocument/2006/relationships/image" Target="../media/image180.png"/><Relationship Id="rId20" Type="http://schemas.openxmlformats.org/officeDocument/2006/relationships/image" Target="../media/image154.png"/><Relationship Id="rId41" Type="http://schemas.openxmlformats.org/officeDocument/2006/relationships/image" Target="../media/image175.png"/><Relationship Id="rId54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5" Type="http://schemas.openxmlformats.org/officeDocument/2006/relationships/image" Target="../media/image149.png"/><Relationship Id="rId23" Type="http://schemas.openxmlformats.org/officeDocument/2006/relationships/image" Target="../media/image157.png"/><Relationship Id="rId28" Type="http://schemas.openxmlformats.org/officeDocument/2006/relationships/image" Target="../media/image162.png"/><Relationship Id="rId36" Type="http://schemas.openxmlformats.org/officeDocument/2006/relationships/image" Target="../media/image170.png"/><Relationship Id="rId49" Type="http://schemas.openxmlformats.org/officeDocument/2006/relationships/image" Target="../media/image18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3" Type="http://schemas.openxmlformats.org/officeDocument/2006/relationships/image" Target="../media/image41.png"/><Relationship Id="rId21" Type="http://schemas.openxmlformats.org/officeDocument/2006/relationships/image" Target="../media/image211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image" Target="../media/image40.png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23" Type="http://schemas.openxmlformats.org/officeDocument/2006/relationships/image" Target="../media/image213.png"/><Relationship Id="rId10" Type="http://schemas.openxmlformats.org/officeDocument/2006/relationships/image" Target="../media/image200.png"/><Relationship Id="rId19" Type="http://schemas.openxmlformats.org/officeDocument/2006/relationships/image" Target="../media/image209.png"/><Relationship Id="rId4" Type="http://schemas.openxmlformats.org/officeDocument/2006/relationships/image" Target="../media/image42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Relationship Id="rId22" Type="http://schemas.openxmlformats.org/officeDocument/2006/relationships/image" Target="../media/image2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41.png"/><Relationship Id="rId7" Type="http://schemas.openxmlformats.org/officeDocument/2006/relationships/image" Target="../media/image2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11" Type="http://schemas.openxmlformats.org/officeDocument/2006/relationships/image" Target="../media/image219.png"/><Relationship Id="rId5" Type="http://schemas.openxmlformats.org/officeDocument/2006/relationships/image" Target="../media/image214.png"/><Relationship Id="rId10" Type="http://schemas.openxmlformats.org/officeDocument/2006/relationships/image" Target="../media/image218.png"/><Relationship Id="rId4" Type="http://schemas.openxmlformats.org/officeDocument/2006/relationships/image" Target="../media/image42.png"/><Relationship Id="rId9" Type="http://schemas.openxmlformats.org/officeDocument/2006/relationships/image" Target="../media/image2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41.png"/><Relationship Id="rId7" Type="http://schemas.openxmlformats.org/officeDocument/2006/relationships/image" Target="../media/image2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220.png"/><Relationship Id="rId10" Type="http://schemas.openxmlformats.org/officeDocument/2006/relationships/image" Target="../media/image224.png"/><Relationship Id="rId4" Type="http://schemas.openxmlformats.org/officeDocument/2006/relationships/image" Target="../media/image42.png"/><Relationship Id="rId9" Type="http://schemas.openxmlformats.org/officeDocument/2006/relationships/image" Target="../media/image2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18" Type="http://schemas.openxmlformats.org/officeDocument/2006/relationships/image" Target="../media/image241.png"/><Relationship Id="rId26" Type="http://schemas.openxmlformats.org/officeDocument/2006/relationships/image" Target="../media/image249.png"/><Relationship Id="rId3" Type="http://schemas.openxmlformats.org/officeDocument/2006/relationships/image" Target="../media/image226.png"/><Relationship Id="rId21" Type="http://schemas.openxmlformats.org/officeDocument/2006/relationships/image" Target="../media/image244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5" Type="http://schemas.openxmlformats.org/officeDocument/2006/relationships/image" Target="../media/image248.png"/><Relationship Id="rId2" Type="http://schemas.openxmlformats.org/officeDocument/2006/relationships/image" Target="../media/image225.png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29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24" Type="http://schemas.openxmlformats.org/officeDocument/2006/relationships/image" Target="../media/image247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23" Type="http://schemas.openxmlformats.org/officeDocument/2006/relationships/image" Target="../media/image246.png"/><Relationship Id="rId28" Type="http://schemas.openxmlformats.org/officeDocument/2006/relationships/image" Target="../media/image251.png"/><Relationship Id="rId10" Type="http://schemas.openxmlformats.org/officeDocument/2006/relationships/image" Target="../media/image233.png"/><Relationship Id="rId19" Type="http://schemas.openxmlformats.org/officeDocument/2006/relationships/image" Target="../media/image242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Relationship Id="rId22" Type="http://schemas.openxmlformats.org/officeDocument/2006/relationships/image" Target="../media/image245.png"/><Relationship Id="rId27" Type="http://schemas.openxmlformats.org/officeDocument/2006/relationships/image" Target="../media/image2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41.png"/><Relationship Id="rId7" Type="http://schemas.openxmlformats.org/officeDocument/2006/relationships/image" Target="../media/image2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196.png"/><Relationship Id="rId10" Type="http://schemas.openxmlformats.org/officeDocument/2006/relationships/image" Target="../media/image255.png"/><Relationship Id="rId4" Type="http://schemas.openxmlformats.org/officeDocument/2006/relationships/image" Target="../media/image42.png"/><Relationship Id="rId9" Type="http://schemas.openxmlformats.org/officeDocument/2006/relationships/image" Target="../media/image2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57.png"/><Relationship Id="rId18" Type="http://schemas.openxmlformats.org/officeDocument/2006/relationships/image" Target="../media/image261.png"/><Relationship Id="rId26" Type="http://schemas.openxmlformats.org/officeDocument/2006/relationships/image" Target="../media/image267.png"/><Relationship Id="rId3" Type="http://schemas.openxmlformats.org/officeDocument/2006/relationships/image" Target="../media/image226.png"/><Relationship Id="rId21" Type="http://schemas.openxmlformats.org/officeDocument/2006/relationships/image" Target="../media/image263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5" Type="http://schemas.openxmlformats.org/officeDocument/2006/relationships/image" Target="../media/image266.png"/><Relationship Id="rId2" Type="http://schemas.openxmlformats.org/officeDocument/2006/relationships/image" Target="../media/image225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11" Type="http://schemas.openxmlformats.org/officeDocument/2006/relationships/image" Target="../media/image256.png"/><Relationship Id="rId24" Type="http://schemas.openxmlformats.org/officeDocument/2006/relationships/image" Target="../media/image247.png"/><Relationship Id="rId5" Type="http://schemas.openxmlformats.org/officeDocument/2006/relationships/image" Target="../media/image228.png"/><Relationship Id="rId15" Type="http://schemas.openxmlformats.org/officeDocument/2006/relationships/image" Target="../media/image259.png"/><Relationship Id="rId23" Type="http://schemas.openxmlformats.org/officeDocument/2006/relationships/image" Target="../media/image265.png"/><Relationship Id="rId28" Type="http://schemas.openxmlformats.org/officeDocument/2006/relationships/image" Target="../media/image268.png"/><Relationship Id="rId10" Type="http://schemas.openxmlformats.org/officeDocument/2006/relationships/image" Target="../media/image233.png"/><Relationship Id="rId19" Type="http://schemas.openxmlformats.org/officeDocument/2006/relationships/image" Target="../media/image242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58.png"/><Relationship Id="rId22" Type="http://schemas.openxmlformats.org/officeDocument/2006/relationships/image" Target="../media/image264.png"/><Relationship Id="rId27" Type="http://schemas.openxmlformats.org/officeDocument/2006/relationships/image" Target="../media/image2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41.png"/><Relationship Id="rId7" Type="http://schemas.openxmlformats.org/officeDocument/2006/relationships/image" Target="../media/image27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10" Type="http://schemas.openxmlformats.org/officeDocument/2006/relationships/image" Target="../media/image272.png"/><Relationship Id="rId4" Type="http://schemas.openxmlformats.org/officeDocument/2006/relationships/image" Target="../media/image42.png"/><Relationship Id="rId9" Type="http://schemas.openxmlformats.org/officeDocument/2006/relationships/image" Target="../media/image2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74.png"/><Relationship Id="rId18" Type="http://schemas.openxmlformats.org/officeDocument/2006/relationships/image" Target="../media/image276.png"/><Relationship Id="rId26" Type="http://schemas.openxmlformats.org/officeDocument/2006/relationships/image" Target="../media/image267.png"/><Relationship Id="rId3" Type="http://schemas.openxmlformats.org/officeDocument/2006/relationships/image" Target="../media/image226.png"/><Relationship Id="rId21" Type="http://schemas.openxmlformats.org/officeDocument/2006/relationships/image" Target="../media/image263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5" Type="http://schemas.openxmlformats.org/officeDocument/2006/relationships/image" Target="../media/image266.png"/><Relationship Id="rId2" Type="http://schemas.openxmlformats.org/officeDocument/2006/relationships/image" Target="../media/image225.png"/><Relationship Id="rId16" Type="http://schemas.openxmlformats.org/officeDocument/2006/relationships/image" Target="../media/image239.png"/><Relationship Id="rId20" Type="http://schemas.openxmlformats.org/officeDocument/2006/relationships/image" Target="../media/image277.png"/><Relationship Id="rId29" Type="http://schemas.openxmlformats.org/officeDocument/2006/relationships/image" Target="../media/image2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11" Type="http://schemas.openxmlformats.org/officeDocument/2006/relationships/image" Target="../media/image273.png"/><Relationship Id="rId24" Type="http://schemas.openxmlformats.org/officeDocument/2006/relationships/image" Target="../media/image247.png"/><Relationship Id="rId5" Type="http://schemas.openxmlformats.org/officeDocument/2006/relationships/image" Target="../media/image228.png"/><Relationship Id="rId15" Type="http://schemas.openxmlformats.org/officeDocument/2006/relationships/image" Target="../media/image275.png"/><Relationship Id="rId23" Type="http://schemas.openxmlformats.org/officeDocument/2006/relationships/image" Target="../media/image246.png"/><Relationship Id="rId28" Type="http://schemas.openxmlformats.org/officeDocument/2006/relationships/image" Target="../media/image268.png"/><Relationship Id="rId10" Type="http://schemas.openxmlformats.org/officeDocument/2006/relationships/image" Target="../media/image233.png"/><Relationship Id="rId19" Type="http://schemas.openxmlformats.org/officeDocument/2006/relationships/image" Target="../media/image242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58.png"/><Relationship Id="rId22" Type="http://schemas.openxmlformats.org/officeDocument/2006/relationships/image" Target="../media/image278.png"/><Relationship Id="rId27" Type="http://schemas.openxmlformats.org/officeDocument/2006/relationships/image" Target="../media/image2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8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8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png"/><Relationship Id="rId7" Type="http://schemas.openxmlformats.org/officeDocument/2006/relationships/image" Target="../media/image293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86.png"/><Relationship Id="rId10" Type="http://schemas.openxmlformats.org/officeDocument/2006/relationships/image" Target="../media/image296.png"/><Relationship Id="rId4" Type="http://schemas.openxmlformats.org/officeDocument/2006/relationships/image" Target="../media/image291.png"/><Relationship Id="rId9" Type="http://schemas.openxmlformats.org/officeDocument/2006/relationships/image" Target="../media/image29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41.png"/><Relationship Id="rId7" Type="http://schemas.openxmlformats.org/officeDocument/2006/relationships/image" Target="../media/image29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298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0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301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7" Type="http://schemas.openxmlformats.org/officeDocument/2006/relationships/image" Target="../media/image30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2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32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41.png"/><Relationship Id="rId7" Type="http://schemas.openxmlformats.org/officeDocument/2006/relationships/image" Target="../media/image3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5" Type="http://schemas.openxmlformats.org/officeDocument/2006/relationships/image" Target="../media/image327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41.png"/><Relationship Id="rId7" Type="http://schemas.openxmlformats.org/officeDocument/2006/relationships/image" Target="../media/image3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5" Type="http://schemas.openxmlformats.org/officeDocument/2006/relationships/image" Target="../media/image330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41.png"/><Relationship Id="rId7" Type="http://schemas.openxmlformats.org/officeDocument/2006/relationships/image" Target="../media/image3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5" Type="http://schemas.openxmlformats.org/officeDocument/2006/relationships/image" Target="../media/image33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1.png"/><Relationship Id="rId7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3.png"/><Relationship Id="rId10" Type="http://schemas.openxmlformats.org/officeDocument/2006/relationships/image" Target="../media/image54.png"/><Relationship Id="rId4" Type="http://schemas.openxmlformats.org/officeDocument/2006/relationships/image" Target="../media/image42.png"/><Relationship Id="rId9" Type="http://schemas.openxmlformats.org/officeDocument/2006/relationships/image" Target="../media/image5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41.png"/><Relationship Id="rId7" Type="http://schemas.openxmlformats.org/officeDocument/2006/relationships/image" Target="../media/image3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5" Type="http://schemas.openxmlformats.org/officeDocument/2006/relationships/image" Target="../media/image336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5" Type="http://schemas.openxmlformats.org/officeDocument/2006/relationships/image" Target="../media/image344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5" Type="http://schemas.openxmlformats.org/officeDocument/2006/relationships/image" Target="../media/image344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5" Type="http://schemas.openxmlformats.org/officeDocument/2006/relationships/image" Target="../media/image347.pn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5" Type="http://schemas.openxmlformats.org/officeDocument/2006/relationships/image" Target="../media/image353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5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5" Type="http://schemas.openxmlformats.org/officeDocument/2006/relationships/image" Target="../media/image355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5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5" Type="http://schemas.openxmlformats.org/officeDocument/2006/relationships/image" Target="../media/image357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3.png"/><Relationship Id="rId10" Type="http://schemas.openxmlformats.org/officeDocument/2006/relationships/image" Target="../media/image58.png"/><Relationship Id="rId4" Type="http://schemas.openxmlformats.org/officeDocument/2006/relationships/image" Target="../media/image42.png"/><Relationship Id="rId9" Type="http://schemas.openxmlformats.org/officeDocument/2006/relationships/image" Target="../media/image5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6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5" Type="http://schemas.openxmlformats.org/officeDocument/2006/relationships/image" Target="../media/image359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6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5" Type="http://schemas.openxmlformats.org/officeDocument/2006/relationships/image" Target="../media/image361.png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6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5" Type="http://schemas.openxmlformats.org/officeDocument/2006/relationships/image" Target="../media/image363.png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7" Type="http://schemas.openxmlformats.org/officeDocument/2006/relationships/image" Target="../media/image371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367.png"/><Relationship Id="rId7" Type="http://schemas.openxmlformats.org/officeDocument/2006/relationships/image" Target="../media/image371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68.png"/><Relationship Id="rId9" Type="http://schemas.openxmlformats.org/officeDocument/2006/relationships/image" Target="../media/image3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7" Type="http://schemas.openxmlformats.org/officeDocument/2006/relationships/image" Target="../media/image37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1.png"/><Relationship Id="rId5" Type="http://schemas.openxmlformats.org/officeDocument/2006/relationships/image" Target="../media/image376.png"/><Relationship Id="rId4" Type="http://schemas.openxmlformats.org/officeDocument/2006/relationships/image" Target="../media/image3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7" Type="http://schemas.openxmlformats.org/officeDocument/2006/relationships/image" Target="../media/image382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1.png"/><Relationship Id="rId5" Type="http://schemas.openxmlformats.org/officeDocument/2006/relationships/image" Target="../media/image380.png"/><Relationship Id="rId4" Type="http://schemas.openxmlformats.org/officeDocument/2006/relationships/image" Target="../media/image3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7" Type="http://schemas.openxmlformats.org/officeDocument/2006/relationships/image" Target="../media/image371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6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0" Type="http://schemas.openxmlformats.org/officeDocument/2006/relationships/image" Target="../media/image64.png"/><Relationship Id="rId4" Type="http://schemas.openxmlformats.org/officeDocument/2006/relationships/image" Target="../media/image42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9.png"/><Relationship Id="rId5" Type="http://schemas.openxmlformats.org/officeDocument/2006/relationships/image" Target="../media/image388.png"/><Relationship Id="rId4" Type="http://schemas.openxmlformats.org/officeDocument/2006/relationships/image" Target="../media/image3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398.png"/><Relationship Id="rId7" Type="http://schemas.openxmlformats.org/officeDocument/2006/relationships/image" Target="../media/image400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9.png"/><Relationship Id="rId5" Type="http://schemas.openxmlformats.org/officeDocument/2006/relationships/image" Target="../media/image390.png"/><Relationship Id="rId10" Type="http://schemas.openxmlformats.org/officeDocument/2006/relationships/image" Target="../media/image403.png"/><Relationship Id="rId4" Type="http://schemas.openxmlformats.org/officeDocument/2006/relationships/image" Target="../media/image385.png"/><Relationship Id="rId9" Type="http://schemas.openxmlformats.org/officeDocument/2006/relationships/image" Target="../media/image40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398.png"/><Relationship Id="rId7" Type="http://schemas.openxmlformats.org/officeDocument/2006/relationships/image" Target="../media/image406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5.png"/><Relationship Id="rId5" Type="http://schemas.openxmlformats.org/officeDocument/2006/relationships/image" Target="../media/image404.png"/><Relationship Id="rId10" Type="http://schemas.openxmlformats.org/officeDocument/2006/relationships/image" Target="../media/image409.png"/><Relationship Id="rId4" Type="http://schemas.openxmlformats.org/officeDocument/2006/relationships/image" Target="../media/image385.png"/><Relationship Id="rId9" Type="http://schemas.openxmlformats.org/officeDocument/2006/relationships/image" Target="../media/image40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1.png"/><Relationship Id="rId4" Type="http://schemas.openxmlformats.org/officeDocument/2006/relationships/image" Target="../media/image4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41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40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42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5.png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103.png"/><Relationship Id="rId39" Type="http://schemas.openxmlformats.org/officeDocument/2006/relationships/image" Target="../media/image116.png"/><Relationship Id="rId21" Type="http://schemas.openxmlformats.org/officeDocument/2006/relationships/image" Target="../media/image98.png"/><Relationship Id="rId34" Type="http://schemas.openxmlformats.org/officeDocument/2006/relationships/image" Target="../media/image111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33" Type="http://schemas.openxmlformats.org/officeDocument/2006/relationships/image" Target="../media/image110.png"/><Relationship Id="rId38" Type="http://schemas.openxmlformats.org/officeDocument/2006/relationships/image" Target="../media/image115.png"/><Relationship Id="rId2" Type="http://schemas.openxmlformats.org/officeDocument/2006/relationships/image" Target="../media/image40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32" Type="http://schemas.openxmlformats.org/officeDocument/2006/relationships/image" Target="../media/image109.png"/><Relationship Id="rId37" Type="http://schemas.openxmlformats.org/officeDocument/2006/relationships/image" Target="../media/image114.png"/><Relationship Id="rId40" Type="http://schemas.openxmlformats.org/officeDocument/2006/relationships/image" Target="../media/image117.png"/><Relationship Id="rId5" Type="http://schemas.openxmlformats.org/officeDocument/2006/relationships/image" Target="../media/image83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36" Type="http://schemas.openxmlformats.org/officeDocument/2006/relationships/image" Target="../media/image113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31" Type="http://schemas.openxmlformats.org/officeDocument/2006/relationships/image" Target="../media/image108.png"/><Relationship Id="rId4" Type="http://schemas.openxmlformats.org/officeDocument/2006/relationships/image" Target="../media/image42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Relationship Id="rId35" Type="http://schemas.openxmlformats.org/officeDocument/2006/relationships/image" Target="../media/image112.png"/><Relationship Id="rId8" Type="http://schemas.openxmlformats.org/officeDocument/2006/relationships/image" Target="../media/image85.png"/><Relationship Id="rId3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41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40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136.png"/><Relationship Id="rId5" Type="http://schemas.openxmlformats.org/officeDocument/2006/relationships/image" Target="../media/image43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42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0744" y="2157088"/>
            <a:ext cx="5502589" cy="1082867"/>
            <a:chOff x="6230744" y="2157088"/>
            <a:chExt cx="5502589" cy="10828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63536" y="2621572"/>
              <a:ext cx="785590" cy="451173"/>
              <a:chOff x="6063536" y="2621572"/>
              <a:chExt cx="785590" cy="45117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6063536" y="2621572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230744" y="2157088"/>
              <a:ext cx="5502589" cy="1082867"/>
              <a:chOff x="6230744" y="2157088"/>
              <a:chExt cx="5502589" cy="108286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230744" y="2157088"/>
                <a:ext cx="5502589" cy="451173"/>
                <a:chOff x="6230744" y="2157088"/>
                <a:chExt cx="5502589" cy="451173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30744" y="2157088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1114952" y="2621572"/>
                <a:ext cx="785590" cy="451173"/>
                <a:chOff x="11114952" y="2621572"/>
                <a:chExt cx="785590" cy="451173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16200000">
                  <a:off x="11114952" y="2621572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6230744" y="7415760"/>
            <a:ext cx="5502589" cy="1082867"/>
            <a:chOff x="6230744" y="7415760"/>
            <a:chExt cx="5502589" cy="10828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063536" y="7582968"/>
              <a:ext cx="785590" cy="451173"/>
              <a:chOff x="6063536" y="7582968"/>
              <a:chExt cx="785590" cy="45117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6200000">
                <a:off x="6063536" y="7582968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230744" y="7415760"/>
              <a:ext cx="5502589" cy="1082867"/>
              <a:chOff x="6230744" y="7415760"/>
              <a:chExt cx="5502589" cy="108286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230744" y="8047453"/>
                <a:ext cx="5502589" cy="451173"/>
                <a:chOff x="6230744" y="8047453"/>
                <a:chExt cx="5502589" cy="451173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230744" y="8047453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1114952" y="7582968"/>
                <a:ext cx="785590" cy="451173"/>
                <a:chOff x="11114952" y="7582968"/>
                <a:chExt cx="785590" cy="45117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16200000">
                  <a:off x="11114952" y="7582968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63941" y="6319922"/>
            <a:ext cx="5227444" cy="44301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94551" y="3903304"/>
            <a:ext cx="3666576" cy="157746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87437" y="4887104"/>
            <a:ext cx="4336243" cy="17956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75102" y="4046983"/>
            <a:ext cx="1851193" cy="756169"/>
            <a:chOff x="4875102" y="4046983"/>
            <a:chExt cx="1851193" cy="756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5102" y="4046983"/>
              <a:ext cx="1851193" cy="756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74439" y="3387364"/>
            <a:ext cx="5797031" cy="2483080"/>
            <a:chOff x="3774439" y="3387364"/>
            <a:chExt cx="5797031" cy="24830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4439" y="3387364"/>
              <a:ext cx="5797031" cy="24830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95085" y="3387364"/>
            <a:ext cx="4100916" cy="2483080"/>
            <a:chOff x="9695085" y="3387364"/>
            <a:chExt cx="4100916" cy="24830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5085" y="3387364"/>
              <a:ext cx="4100916" cy="24830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747" y="145665"/>
            <a:ext cx="3253975" cy="74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605" y="518696"/>
            <a:ext cx="6991848" cy="11439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044564" y="1658038"/>
            <a:ext cx="6195328" cy="2622285"/>
            <a:chOff x="-1044564" y="1658038"/>
            <a:chExt cx="6195328" cy="262228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02116" y="1658038"/>
              <a:ext cx="3123395" cy="2622285"/>
              <a:chOff x="502116" y="1658038"/>
              <a:chExt cx="3123395" cy="262228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02116" y="1658038"/>
                <a:ext cx="3123395" cy="262228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85265" y="1601849"/>
              <a:ext cx="4148966" cy="72597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78110" y="2333759"/>
              <a:ext cx="2771408" cy="540154"/>
              <a:chOff x="678110" y="2333759"/>
              <a:chExt cx="2771408" cy="54015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8110" y="2333759"/>
                <a:ext cx="2771408" cy="54015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062569" y="2330583"/>
              <a:ext cx="4472501" cy="53686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78110" y="3610243"/>
              <a:ext cx="2771408" cy="540154"/>
              <a:chOff x="678110" y="3610243"/>
              <a:chExt cx="2771408" cy="54015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8110" y="3610243"/>
                <a:ext cx="2771408" cy="54015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78110" y="2965326"/>
              <a:ext cx="2771408" cy="540154"/>
              <a:chOff x="678110" y="2965326"/>
              <a:chExt cx="2771408" cy="54015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8110" y="2965326"/>
                <a:ext cx="2771408" cy="54015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086468" y="2990371"/>
              <a:ext cx="3721357" cy="55328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073327" y="3635416"/>
              <a:ext cx="3780710" cy="55328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73081" y="4199681"/>
            <a:ext cx="3988148" cy="55656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30289" y="4147021"/>
            <a:ext cx="3676148" cy="55657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62925" y="1431134"/>
            <a:ext cx="4950224" cy="57031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14583" y="1048996"/>
            <a:ext cx="4010833" cy="5565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32131" y="5007917"/>
            <a:ext cx="2771408" cy="540154"/>
            <a:chOff x="732131" y="5007917"/>
            <a:chExt cx="2771408" cy="54015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2131" y="5007917"/>
              <a:ext cx="2771408" cy="5401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2131" y="5643309"/>
            <a:ext cx="2771408" cy="540154"/>
            <a:chOff x="732131" y="5643309"/>
            <a:chExt cx="2771408" cy="5401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2131" y="5643309"/>
              <a:ext cx="2771408" cy="540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32131" y="4382048"/>
            <a:ext cx="2771408" cy="540154"/>
            <a:chOff x="732131" y="4382048"/>
            <a:chExt cx="2771408" cy="5401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2131" y="4382048"/>
              <a:ext cx="2771408" cy="5401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2131" y="6282479"/>
            <a:ext cx="2771408" cy="540154"/>
            <a:chOff x="732131" y="6282479"/>
            <a:chExt cx="2771408" cy="54015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2131" y="6282479"/>
              <a:ext cx="2771408" cy="54015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086466" y="6305020"/>
            <a:ext cx="3966529" cy="57031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1015599" y="5673039"/>
            <a:ext cx="3666062" cy="57031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1086466" y="5030458"/>
            <a:ext cx="3962653" cy="5703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-968842" y="6974507"/>
            <a:ext cx="6180952" cy="2777898"/>
            <a:chOff x="-968842" y="6974507"/>
            <a:chExt cx="6180952" cy="277789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32311" y="6974507"/>
              <a:ext cx="2771408" cy="873076"/>
              <a:chOff x="732311" y="6974507"/>
              <a:chExt cx="2771408" cy="87307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32311" y="6974507"/>
                <a:ext cx="2771408" cy="87307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33594" y="7920000"/>
              <a:ext cx="2771408" cy="873076"/>
              <a:chOff x="733594" y="7920000"/>
              <a:chExt cx="2771408" cy="87307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33594" y="7920000"/>
                <a:ext cx="2771408" cy="8730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33594" y="8879330"/>
              <a:ext cx="2771408" cy="873076"/>
              <a:chOff x="733594" y="8879330"/>
              <a:chExt cx="2771408" cy="87307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33594" y="8879330"/>
                <a:ext cx="2771408" cy="873076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1001222" y="7060537"/>
              <a:ext cx="3636281" cy="774738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1001222" y="8008607"/>
              <a:ext cx="3755891" cy="774738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-1010746" y="8973492"/>
              <a:ext cx="4043738" cy="774738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263873" y="2677031"/>
            <a:ext cx="3363007" cy="36666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975853" y="1969500"/>
            <a:ext cx="9581359" cy="873076"/>
            <a:chOff x="3975853" y="1969500"/>
            <a:chExt cx="9581359" cy="87307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75853" y="1969500"/>
              <a:ext cx="9581359" cy="873076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608946" y="2080794"/>
            <a:ext cx="4963109" cy="73780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5081282" y="1969500"/>
            <a:ext cx="2686388" cy="873076"/>
            <a:chOff x="15081282" y="1969500"/>
            <a:chExt cx="2686388" cy="87307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081282" y="1969500"/>
              <a:ext cx="2686388" cy="873076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301903" y="2170880"/>
            <a:ext cx="3663414" cy="50266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704848" y="2126419"/>
            <a:ext cx="1224541" cy="279619"/>
            <a:chOff x="13704848" y="2126419"/>
            <a:chExt cx="1224541" cy="279619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704848" y="2126419"/>
              <a:ext cx="1224541" cy="27961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647736" y="2406038"/>
            <a:ext cx="1320209" cy="251199"/>
            <a:chOff x="13647736" y="2406038"/>
            <a:chExt cx="1320209" cy="251199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0800000">
              <a:off x="13647736" y="2406038"/>
              <a:ext cx="1320209" cy="251199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229897" y="1815057"/>
            <a:ext cx="3363007" cy="36666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923494" y="9140521"/>
            <a:ext cx="9581359" cy="873076"/>
            <a:chOff x="3923494" y="9140521"/>
            <a:chExt cx="9581359" cy="87307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23494" y="9140521"/>
              <a:ext cx="9581359" cy="873076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617628" y="9244515"/>
            <a:ext cx="4568470" cy="73780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5075770" y="9153232"/>
            <a:ext cx="2686388" cy="873076"/>
            <a:chOff x="15075770" y="9153232"/>
            <a:chExt cx="2686388" cy="87307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075770" y="9153232"/>
              <a:ext cx="2686388" cy="873076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301903" y="9227588"/>
            <a:ext cx="3931709" cy="781833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3738871" y="9313314"/>
            <a:ext cx="1224541" cy="279619"/>
            <a:chOff x="13738871" y="9313314"/>
            <a:chExt cx="1224541" cy="279619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738871" y="9313314"/>
              <a:ext cx="1224541" cy="27961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685141" y="9592934"/>
            <a:ext cx="1320209" cy="251199"/>
            <a:chOff x="13685141" y="9592934"/>
            <a:chExt cx="1320209" cy="251199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0800000">
              <a:off x="13685141" y="9592934"/>
              <a:ext cx="1320209" cy="251199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247205" y="9860818"/>
            <a:ext cx="3363007" cy="366664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247205" y="8984412"/>
            <a:ext cx="3363007" cy="366664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177794" y="3325194"/>
            <a:ext cx="4412527" cy="765489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602688" y="3325194"/>
            <a:ext cx="4822003" cy="765489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5882274" y="4889191"/>
            <a:ext cx="1851193" cy="756169"/>
            <a:chOff x="5882274" y="4889191"/>
            <a:chExt cx="1851193" cy="756169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2274" y="4889191"/>
              <a:ext cx="1851193" cy="75616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862360" y="4046983"/>
            <a:ext cx="1851193" cy="756169"/>
            <a:chOff x="6862360" y="4046983"/>
            <a:chExt cx="1851193" cy="756169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2360" y="4046983"/>
              <a:ext cx="1851193" cy="75616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40694" y="4003963"/>
            <a:ext cx="1851193" cy="756169"/>
            <a:chOff x="9840694" y="4003963"/>
            <a:chExt cx="1851193" cy="756169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0694" y="4003963"/>
              <a:ext cx="1851193" cy="75616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847866" y="4846171"/>
            <a:ext cx="1851193" cy="756169"/>
            <a:chOff x="10847866" y="4846171"/>
            <a:chExt cx="1851193" cy="756169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47866" y="4846171"/>
              <a:ext cx="1851193" cy="75616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827952" y="4003963"/>
            <a:ext cx="1851193" cy="756169"/>
            <a:chOff x="11827952" y="4003963"/>
            <a:chExt cx="1851193" cy="756169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27952" y="4003963"/>
              <a:ext cx="1851193" cy="75616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3765547" y="6028764"/>
            <a:ext cx="10030455" cy="2503332"/>
            <a:chOff x="3765547" y="6028764"/>
            <a:chExt cx="10030455" cy="2503332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3765547" y="6043174"/>
              <a:ext cx="10030455" cy="2488923"/>
              <a:chOff x="3765547" y="6043174"/>
              <a:chExt cx="10030455" cy="2488923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3765547" y="6043174"/>
                <a:ext cx="10030455" cy="2488923"/>
              </a:xfrm>
              <a:prstGeom prst="rect">
                <a:avLst/>
              </a:prstGeom>
            </p:spPr>
          </p:pic>
        </p:grpSp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390069" y="5966546"/>
              <a:ext cx="4084989" cy="765941"/>
            </a:xfrm>
            <a:prstGeom prst="rect">
              <a:avLst/>
            </a:prstGeom>
          </p:spPr>
        </p:pic>
        <p:grpSp>
          <p:nvGrpSpPr>
            <p:cNvPr id="1032" name="그룹 1032"/>
            <p:cNvGrpSpPr/>
            <p:nvPr/>
          </p:nvGrpSpPr>
          <p:grpSpPr>
            <a:xfrm>
              <a:off x="3948742" y="6908661"/>
              <a:ext cx="1855549" cy="757948"/>
              <a:chOff x="3948742" y="6908661"/>
              <a:chExt cx="1855549" cy="757948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948742" y="6908661"/>
                <a:ext cx="1855549" cy="757948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5905352" y="6908661"/>
              <a:ext cx="1855549" cy="757948"/>
              <a:chOff x="5905352" y="6908661"/>
              <a:chExt cx="1855549" cy="757948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905352" y="6908661"/>
                <a:ext cx="1855549" cy="757948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7857153" y="6908661"/>
              <a:ext cx="1855549" cy="757948"/>
              <a:chOff x="7857153" y="6908661"/>
              <a:chExt cx="1855549" cy="757948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857153" y="6908661"/>
                <a:ext cx="1855549" cy="757948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1782123" y="6894051"/>
              <a:ext cx="1855549" cy="757948"/>
              <a:chOff x="11782123" y="6894051"/>
              <a:chExt cx="1855549" cy="757948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782123" y="6894051"/>
                <a:ext cx="1855549" cy="757948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9815930" y="6908661"/>
              <a:ext cx="1855549" cy="757948"/>
              <a:chOff x="9815930" y="6908661"/>
              <a:chExt cx="1855549" cy="757948"/>
            </a:xfrm>
          </p:grpSpPr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815930" y="6908661"/>
                <a:ext cx="1855549" cy="757948"/>
              </a:xfrm>
              <a:prstGeom prst="rect">
                <a:avLst/>
              </a:prstGeom>
            </p:spPr>
          </p:pic>
        </p:grpSp>
      </p:grpSp>
      <p:pic>
        <p:nvPicPr>
          <p:cNvPr id="134" name="Object 13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9577186" y="4190148"/>
            <a:ext cx="3674586" cy="556576"/>
          </a:xfrm>
          <a:prstGeom prst="rect">
            <a:avLst/>
          </a:prstGeom>
        </p:spPr>
      </p:pic>
      <p:pic>
        <p:nvPicPr>
          <p:cNvPr id="135" name="Object 13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8567515" y="4983070"/>
            <a:ext cx="3679300" cy="556576"/>
          </a:xfrm>
          <a:prstGeom prst="rect">
            <a:avLst/>
          </a:prstGeom>
        </p:spPr>
      </p:pic>
      <p:pic>
        <p:nvPicPr>
          <p:cNvPr id="136" name="Object 13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4729674" y="4189090"/>
            <a:ext cx="3986576" cy="556576"/>
          </a:xfrm>
          <a:prstGeom prst="rect">
            <a:avLst/>
          </a:prstGeom>
        </p:spPr>
      </p:pic>
      <p:pic>
        <p:nvPicPr>
          <p:cNvPr id="137" name="Object 13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3684737" y="5030689"/>
            <a:ext cx="3991062" cy="556576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747484" y="6837054"/>
            <a:ext cx="3844843" cy="891700"/>
          </a:xfrm>
          <a:prstGeom prst="rect">
            <a:avLst/>
          </a:prstGeom>
        </p:spPr>
      </p:pic>
      <p:pic>
        <p:nvPicPr>
          <p:cNvPr id="139" name="Object 138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3679540" y="7036818"/>
            <a:ext cx="4052472" cy="556576"/>
          </a:xfrm>
          <a:prstGeom prst="rect">
            <a:avLst/>
          </a:prstGeom>
        </p:spPr>
      </p:pic>
      <p:pic>
        <p:nvPicPr>
          <p:cNvPr id="140" name="Object 139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9567662" y="7023262"/>
            <a:ext cx="3770472" cy="540757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7601717" y="7022442"/>
            <a:ext cx="4107948" cy="556576"/>
          </a:xfrm>
          <a:prstGeom prst="rect">
            <a:avLst/>
          </a:prstGeom>
        </p:spPr>
      </p:pic>
      <p:pic>
        <p:nvPicPr>
          <p:cNvPr id="142" name="Object 141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5628105" y="7022442"/>
            <a:ext cx="4175253" cy="556576"/>
          </a:xfrm>
          <a:prstGeom prst="rect">
            <a:avLst/>
          </a:prstGeom>
        </p:spPr>
      </p:pic>
      <p:pic>
        <p:nvPicPr>
          <p:cNvPr id="143" name="Object 142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3556289" y="2958132"/>
            <a:ext cx="2557072" cy="556576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4488622" y="5831143"/>
            <a:ext cx="451942" cy="321019"/>
            <a:chOff x="4488622" y="5831143"/>
            <a:chExt cx="451942" cy="321019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-5400000">
              <a:off x="4488622" y="5831143"/>
              <a:ext cx="451942" cy="321019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6314101" y="2797966"/>
            <a:ext cx="824389" cy="575022"/>
            <a:chOff x="6314101" y="2797966"/>
            <a:chExt cx="824389" cy="575022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6700291" y="2915146"/>
              <a:ext cx="555378" cy="321019"/>
              <a:chOff x="6700291" y="2915146"/>
              <a:chExt cx="555378" cy="321019"/>
            </a:xfrm>
          </p:grpSpPr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 rot="5400000">
                <a:off x="6700291" y="2915146"/>
                <a:ext cx="555378" cy="321019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6201936" y="2939805"/>
              <a:ext cx="545347" cy="321019"/>
              <a:chOff x="6201936" y="2939805"/>
              <a:chExt cx="545347" cy="321019"/>
            </a:xfrm>
          </p:grpSpPr>
          <p:pic>
            <p:nvPicPr>
              <p:cNvPr id="152" name="Object 151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 rot="-5400000">
                <a:off x="6201936" y="2939805"/>
                <a:ext cx="545347" cy="321019"/>
              </a:xfrm>
              <a:prstGeom prst="rect">
                <a:avLst/>
              </a:prstGeom>
            </p:spPr>
          </p:pic>
        </p:grpSp>
      </p:grpSp>
      <p:grpSp>
        <p:nvGrpSpPr>
          <p:cNvPr id="1041" name="그룹 1041"/>
          <p:cNvGrpSpPr/>
          <p:nvPr/>
        </p:nvGrpSpPr>
        <p:grpSpPr>
          <a:xfrm>
            <a:off x="11333349" y="2826717"/>
            <a:ext cx="824389" cy="575022"/>
            <a:chOff x="11333349" y="2826717"/>
            <a:chExt cx="824389" cy="575022"/>
          </a:xfrm>
        </p:grpSpPr>
        <p:grpSp>
          <p:nvGrpSpPr>
            <p:cNvPr id="1042" name="그룹 1042"/>
            <p:cNvGrpSpPr/>
            <p:nvPr/>
          </p:nvGrpSpPr>
          <p:grpSpPr>
            <a:xfrm>
              <a:off x="11719540" y="2943897"/>
              <a:ext cx="555378" cy="321019"/>
              <a:chOff x="11719540" y="2943897"/>
              <a:chExt cx="555378" cy="321019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 rot="5400000">
                <a:off x="11719540" y="2943897"/>
                <a:ext cx="555378" cy="321019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1221185" y="2968556"/>
              <a:ext cx="545347" cy="321019"/>
              <a:chOff x="11221185" y="2968556"/>
              <a:chExt cx="545347" cy="32101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 rot="-5400000">
                <a:off x="11221185" y="2968556"/>
                <a:ext cx="545347" cy="321019"/>
              </a:xfrm>
              <a:prstGeom prst="rect">
                <a:avLst/>
              </a:prstGeom>
            </p:spPr>
          </p:pic>
        </p:grpSp>
      </p:grpSp>
      <p:grpSp>
        <p:nvGrpSpPr>
          <p:cNvPr id="1044" name="그룹 1044"/>
          <p:cNvGrpSpPr/>
          <p:nvPr/>
        </p:nvGrpSpPr>
        <p:grpSpPr>
          <a:xfrm>
            <a:off x="8474218" y="8532096"/>
            <a:ext cx="824389" cy="575022"/>
            <a:chOff x="8474218" y="8532096"/>
            <a:chExt cx="824389" cy="575022"/>
          </a:xfrm>
        </p:grpSpPr>
        <p:grpSp>
          <p:nvGrpSpPr>
            <p:cNvPr id="1045" name="그룹 1045"/>
            <p:cNvGrpSpPr/>
            <p:nvPr/>
          </p:nvGrpSpPr>
          <p:grpSpPr>
            <a:xfrm>
              <a:off x="8860409" y="8649276"/>
              <a:ext cx="555378" cy="321019"/>
              <a:chOff x="8860409" y="8649276"/>
              <a:chExt cx="555378" cy="32101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 rot="5400000">
                <a:off x="8860409" y="8649276"/>
                <a:ext cx="555378" cy="321019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8362054" y="8673936"/>
              <a:ext cx="545347" cy="321019"/>
              <a:chOff x="8362054" y="8673936"/>
              <a:chExt cx="545347" cy="32101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 rot="-5400000">
                <a:off x="8362054" y="8673936"/>
                <a:ext cx="545347" cy="321019"/>
              </a:xfrm>
              <a:prstGeom prst="rect">
                <a:avLst/>
              </a:prstGeom>
            </p:spPr>
          </p:pic>
        </p:grpSp>
      </p:grpSp>
      <p:grpSp>
        <p:nvGrpSpPr>
          <p:cNvPr id="1047" name="그룹 1047"/>
          <p:cNvGrpSpPr/>
          <p:nvPr/>
        </p:nvGrpSpPr>
        <p:grpSpPr>
          <a:xfrm>
            <a:off x="4924793" y="5830160"/>
            <a:ext cx="451942" cy="321019"/>
            <a:chOff x="4924793" y="5830160"/>
            <a:chExt cx="451942" cy="321019"/>
          </a:xfrm>
        </p:grpSpPr>
        <p:pic>
          <p:nvPicPr>
            <p:cNvPr id="172" name="Object 171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 rot="5400000">
              <a:off x="4924793" y="5830160"/>
              <a:ext cx="451942" cy="321019"/>
            </a:xfrm>
            <a:prstGeom prst="rect">
              <a:avLst/>
            </a:prstGeom>
          </p:spPr>
        </p:pic>
      </p:grpSp>
      <p:pic>
        <p:nvPicPr>
          <p:cNvPr id="174" name="Object 173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-1086466" y="4377973"/>
            <a:ext cx="3766995" cy="570319"/>
          </a:xfrm>
          <a:prstGeom prst="rect">
            <a:avLst/>
          </a:prstGeom>
        </p:spPr>
      </p:pic>
      <p:grpSp>
        <p:nvGrpSpPr>
          <p:cNvPr id="1048" name="그룹 1048"/>
          <p:cNvGrpSpPr/>
          <p:nvPr/>
        </p:nvGrpSpPr>
        <p:grpSpPr>
          <a:xfrm>
            <a:off x="3961122" y="9140521"/>
            <a:ext cx="9581359" cy="873076"/>
            <a:chOff x="3961122" y="9140521"/>
            <a:chExt cx="9581359" cy="873076"/>
          </a:xfrm>
        </p:grpSpPr>
        <p:pic>
          <p:nvPicPr>
            <p:cNvPr id="176" name="Object 1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61122" y="9140521"/>
              <a:ext cx="9581359" cy="873076"/>
            </a:xfrm>
            <a:prstGeom prst="rect">
              <a:avLst/>
            </a:prstGeom>
          </p:spPr>
        </p:pic>
      </p:grpSp>
      <p:pic>
        <p:nvPicPr>
          <p:cNvPr id="178" name="Object 177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5516973" y="9261163"/>
            <a:ext cx="4788537" cy="7654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9676" y="4356000"/>
            <a:ext cx="7244278" cy="16640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5729" y="5739138"/>
            <a:ext cx="2928224" cy="5444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35729" y="6552453"/>
            <a:ext cx="2929214" cy="5444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33825" y="6118185"/>
            <a:ext cx="2918872" cy="5444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98" y="2215012"/>
            <a:ext cx="4722848" cy="11439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6116" y="1841525"/>
            <a:ext cx="2878566" cy="7430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13257" y="3627196"/>
            <a:ext cx="15705558" cy="4546823"/>
            <a:chOff x="2113257" y="3627196"/>
            <a:chExt cx="15705558" cy="45468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3813" y="6202479"/>
              <a:ext cx="2711949" cy="67773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9719" y="7289900"/>
              <a:ext cx="2841265" cy="90255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197478" y="3627196"/>
              <a:ext cx="2295334" cy="2295334"/>
              <a:chOff x="2197478" y="3627196"/>
              <a:chExt cx="2295334" cy="229533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97478" y="3627196"/>
                <a:ext cx="2295334" cy="229533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39795" y="3903023"/>
              <a:ext cx="1832193" cy="193292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09441" y="6202479"/>
              <a:ext cx="2031168" cy="67773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25348" y="7289900"/>
              <a:ext cx="2773923" cy="91207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5168811" y="3627196"/>
              <a:ext cx="2295334" cy="2295334"/>
              <a:chOff x="5168811" y="3627196"/>
              <a:chExt cx="2295334" cy="229533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168811" y="3627196"/>
                <a:ext cx="2295334" cy="229533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54138" y="3903023"/>
              <a:ext cx="1984574" cy="193292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92537" y="6202479"/>
              <a:ext cx="2031168" cy="67773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08443" y="7289900"/>
              <a:ext cx="2589065" cy="91207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076195" y="3627196"/>
              <a:ext cx="2295334" cy="2295334"/>
              <a:chOff x="8076195" y="3627196"/>
              <a:chExt cx="2295334" cy="229533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76195" y="3627196"/>
                <a:ext cx="2295334" cy="229533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8509" y="3903023"/>
              <a:ext cx="1984574" cy="193292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16737" y="6202479"/>
              <a:ext cx="2711949" cy="67773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32643" y="7289900"/>
              <a:ext cx="2841285" cy="90116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076100" y="3627196"/>
              <a:ext cx="2295334" cy="2295334"/>
              <a:chOff x="11076100" y="3627196"/>
              <a:chExt cx="2295334" cy="229533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076100" y="3627196"/>
                <a:ext cx="2295334" cy="2295334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61395" y="3903023"/>
              <a:ext cx="2003622" cy="1932926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847118" y="6202479"/>
              <a:ext cx="2800216" cy="677730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63024" y="7289900"/>
              <a:ext cx="3468304" cy="89163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3930763" y="3627196"/>
              <a:ext cx="2295334" cy="2295334"/>
              <a:chOff x="13930763" y="3627196"/>
              <a:chExt cx="2295334" cy="229533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930763" y="3627196"/>
                <a:ext cx="2295334" cy="2295334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73109" y="3903023"/>
              <a:ext cx="1984574" cy="19329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98" y="2215012"/>
            <a:ext cx="5531857" cy="11439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6116" y="1844287"/>
            <a:ext cx="2878566" cy="7430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3733" y="3416507"/>
            <a:ext cx="3743113" cy="7045859"/>
            <a:chOff x="1503733" y="3416507"/>
            <a:chExt cx="3743113" cy="70458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3733" y="3416507"/>
              <a:ext cx="3743113" cy="70458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52381" y="3416507"/>
            <a:ext cx="3971140" cy="6869208"/>
            <a:chOff x="12952381" y="3416507"/>
            <a:chExt cx="3971140" cy="68692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52381" y="3416507"/>
              <a:ext cx="3971140" cy="68692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56700" y="5843406"/>
            <a:ext cx="1563556" cy="6816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98703" y="5843406"/>
            <a:ext cx="1651280" cy="68161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54096" y="3601773"/>
            <a:ext cx="7200805" cy="30530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98" y="2215012"/>
            <a:ext cx="5801476" cy="11439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6116" y="1844287"/>
            <a:ext cx="2878566" cy="7430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32682" y="3564780"/>
            <a:ext cx="7310175" cy="5256621"/>
            <a:chOff x="1832682" y="3564780"/>
            <a:chExt cx="7310175" cy="52566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79298" y="1279577"/>
              <a:ext cx="14620350" cy="1051324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32682" y="3564780"/>
              <a:ext cx="7310175" cy="525662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54095" y="2987789"/>
            <a:ext cx="5740450" cy="18164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24421" y="4487623"/>
            <a:ext cx="5569374" cy="9031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5B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-380075"/>
            <a:ext cx="9333333" cy="11770551"/>
            <a:chOff x="9142857" y="-380075"/>
            <a:chExt cx="9333333" cy="117705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-380075"/>
              <a:ext cx="9333333" cy="117705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99610" y="1454565"/>
            <a:ext cx="2886495" cy="2886495"/>
            <a:chOff x="7699610" y="1454565"/>
            <a:chExt cx="2886495" cy="2886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9610" y="1454565"/>
              <a:ext cx="2886495" cy="2886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24898" y="2920731"/>
            <a:ext cx="5794149" cy="186775"/>
            <a:chOff x="11024898" y="2920731"/>
            <a:chExt cx="5794149" cy="1867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4898" y="2920731"/>
              <a:ext cx="5794149" cy="1867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667" y="2920731"/>
            <a:ext cx="5815296" cy="186775"/>
            <a:chOff x="1466667" y="2920731"/>
            <a:chExt cx="5815296" cy="1867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2920731"/>
              <a:ext cx="5815296" cy="1867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9244" y="1350375"/>
            <a:ext cx="4600199" cy="22703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02637" y="1350375"/>
            <a:ext cx="4228437" cy="25386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27942" y="1919782"/>
            <a:ext cx="871813" cy="876979"/>
            <a:chOff x="2227942" y="1919782"/>
            <a:chExt cx="871813" cy="8769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7942" y="1919782"/>
              <a:ext cx="871813" cy="8769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43853" y="2100416"/>
            <a:ext cx="707143" cy="792107"/>
            <a:chOff x="15443853" y="2100416"/>
            <a:chExt cx="707143" cy="7921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43853" y="2100416"/>
              <a:ext cx="707143" cy="7921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33674" y="3865852"/>
            <a:ext cx="212058" cy="212058"/>
            <a:chOff x="2333674" y="3865852"/>
            <a:chExt cx="212058" cy="2120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3674" y="3865852"/>
              <a:ext cx="212058" cy="21205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96157" y="4261166"/>
            <a:ext cx="4281665" cy="48302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95611" y="3700546"/>
            <a:ext cx="1809813" cy="68387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33674" y="5556986"/>
            <a:ext cx="212058" cy="212058"/>
            <a:chOff x="2333674" y="5556986"/>
            <a:chExt cx="212058" cy="2120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3674" y="5556986"/>
              <a:ext cx="212058" cy="21205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96157" y="5952299"/>
            <a:ext cx="4271007" cy="78862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95611" y="5391680"/>
            <a:ext cx="1809813" cy="68387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333674" y="7291001"/>
            <a:ext cx="212058" cy="212058"/>
            <a:chOff x="2333674" y="7291001"/>
            <a:chExt cx="212058" cy="2120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3674" y="7291001"/>
              <a:ext cx="212058" cy="21205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96157" y="7686318"/>
            <a:ext cx="3770569" cy="83759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95611" y="7125696"/>
            <a:ext cx="1798070" cy="61600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938937" y="3865852"/>
            <a:ext cx="212058" cy="212058"/>
            <a:chOff x="15938937" y="3865852"/>
            <a:chExt cx="212058" cy="2120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38937" y="3865852"/>
              <a:ext cx="212058" cy="21205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220116" y="4261166"/>
            <a:ext cx="4339417" cy="80133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85748" y="3700546"/>
            <a:ext cx="3940241" cy="68387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938937" y="5556986"/>
            <a:ext cx="212058" cy="212058"/>
            <a:chOff x="15938937" y="5556986"/>
            <a:chExt cx="212058" cy="21205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38937" y="5556986"/>
              <a:ext cx="212058" cy="21205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547397" y="5952302"/>
            <a:ext cx="4000245" cy="79304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85748" y="5391680"/>
            <a:ext cx="3940241" cy="68387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938937" y="7291001"/>
            <a:ext cx="212058" cy="212058"/>
            <a:chOff x="15938937" y="7291001"/>
            <a:chExt cx="212058" cy="21205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38937" y="7291001"/>
              <a:ext cx="212058" cy="21205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547385" y="7686318"/>
            <a:ext cx="4012045" cy="80133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685748" y="7125696"/>
            <a:ext cx="3928508" cy="61600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987672" y="8709026"/>
            <a:ext cx="2172174" cy="435302"/>
            <a:chOff x="13987672" y="8709026"/>
            <a:chExt cx="2172174" cy="43530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480000">
              <a:off x="13987672" y="8709026"/>
              <a:ext cx="2172174" cy="43530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-480000">
            <a:off x="13960501" y="8720908"/>
            <a:ext cx="1985673" cy="51322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987672" y="8709026"/>
            <a:ext cx="2172174" cy="435302"/>
            <a:chOff x="13987672" y="8709026"/>
            <a:chExt cx="2172174" cy="43530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480000">
              <a:off x="13987672" y="8709026"/>
              <a:ext cx="2172174" cy="43530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-480000">
            <a:off x="13956511" y="8720993"/>
            <a:ext cx="1988444" cy="45608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090067" y="8709026"/>
            <a:ext cx="2172174" cy="435302"/>
            <a:chOff x="5090067" y="8709026"/>
            <a:chExt cx="2172174" cy="43530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480000">
              <a:off x="5090067" y="8709026"/>
              <a:ext cx="2172174" cy="435302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 rot="-480000">
            <a:off x="5062897" y="8720907"/>
            <a:ext cx="1985682" cy="513225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286355" y="2359196"/>
            <a:ext cx="1711471" cy="11270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6116" y="1844287"/>
            <a:ext cx="2878566" cy="7430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498" y="2215012"/>
            <a:ext cx="5801476" cy="11439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54057" y="2987790"/>
            <a:ext cx="6216869" cy="18164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24383" y="4487621"/>
            <a:ext cx="5697250" cy="9031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32682" y="3564780"/>
            <a:ext cx="7310175" cy="5256621"/>
            <a:chOff x="1832682" y="3564780"/>
            <a:chExt cx="7310175" cy="52566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79298" y="1279577"/>
              <a:ext cx="14620350" cy="1051324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2682" y="3564780"/>
              <a:ext cx="7310175" cy="52566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5B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-380075"/>
            <a:ext cx="9333333" cy="11770551"/>
            <a:chOff x="9142857" y="-380075"/>
            <a:chExt cx="9333333" cy="117705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-380075"/>
              <a:ext cx="9333333" cy="117705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99610" y="1454565"/>
            <a:ext cx="2886495" cy="2886495"/>
            <a:chOff x="7699610" y="1454565"/>
            <a:chExt cx="2886495" cy="2886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9610" y="1454565"/>
              <a:ext cx="2886495" cy="2886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24898" y="2920731"/>
            <a:ext cx="5794149" cy="186775"/>
            <a:chOff x="11024898" y="2920731"/>
            <a:chExt cx="5794149" cy="1867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4898" y="2920731"/>
              <a:ext cx="5794149" cy="1867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667" y="2920731"/>
            <a:ext cx="5815296" cy="186775"/>
            <a:chOff x="1466667" y="2920731"/>
            <a:chExt cx="5815296" cy="1867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2920731"/>
              <a:ext cx="5815296" cy="1867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9244" y="1350375"/>
            <a:ext cx="4600199" cy="22703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02637" y="1350375"/>
            <a:ext cx="4228437" cy="25386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27942" y="1919782"/>
            <a:ext cx="871813" cy="876979"/>
            <a:chOff x="2227942" y="1919782"/>
            <a:chExt cx="871813" cy="8769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7942" y="1919782"/>
              <a:ext cx="871813" cy="8769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43853" y="2100416"/>
            <a:ext cx="707143" cy="792107"/>
            <a:chOff x="15443853" y="2100416"/>
            <a:chExt cx="707143" cy="7921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43853" y="2100416"/>
              <a:ext cx="707143" cy="7921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33674" y="3865852"/>
            <a:ext cx="212058" cy="212058"/>
            <a:chOff x="2333674" y="3865852"/>
            <a:chExt cx="212058" cy="2120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3674" y="3865852"/>
              <a:ext cx="212058" cy="21205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96157" y="4261166"/>
            <a:ext cx="4690598" cy="85748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95611" y="3700546"/>
            <a:ext cx="1809813" cy="68387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33674" y="5556986"/>
            <a:ext cx="212058" cy="212058"/>
            <a:chOff x="2333674" y="5556986"/>
            <a:chExt cx="212058" cy="2120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3674" y="5556986"/>
              <a:ext cx="212058" cy="21205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96157" y="5952299"/>
            <a:ext cx="4639141" cy="78862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95611" y="5391680"/>
            <a:ext cx="1809813" cy="68387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333674" y="7291001"/>
            <a:ext cx="212058" cy="212058"/>
            <a:chOff x="2333674" y="7291001"/>
            <a:chExt cx="212058" cy="2120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3674" y="7291001"/>
              <a:ext cx="212058" cy="21205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96157" y="7686318"/>
            <a:ext cx="4537131" cy="80133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95611" y="7125696"/>
            <a:ext cx="1798070" cy="61601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938937" y="3865852"/>
            <a:ext cx="212058" cy="212058"/>
            <a:chOff x="15938937" y="3865852"/>
            <a:chExt cx="212058" cy="2120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38937" y="3865852"/>
              <a:ext cx="212058" cy="21205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815133" y="4261166"/>
            <a:ext cx="3744522" cy="80133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85748" y="3700546"/>
            <a:ext cx="3940241" cy="68387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938937" y="5556986"/>
            <a:ext cx="212058" cy="212058"/>
            <a:chOff x="15938937" y="5556986"/>
            <a:chExt cx="212058" cy="21205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38937" y="5556986"/>
              <a:ext cx="212058" cy="21205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547385" y="5952299"/>
            <a:ext cx="4004284" cy="80134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85748" y="5391680"/>
            <a:ext cx="3940241" cy="68387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938937" y="7291001"/>
            <a:ext cx="212058" cy="212058"/>
            <a:chOff x="15938937" y="7291001"/>
            <a:chExt cx="212058" cy="21205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38937" y="7291001"/>
              <a:ext cx="212058" cy="21205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257530" y="7686318"/>
            <a:ext cx="3302036" cy="80133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685748" y="7125696"/>
            <a:ext cx="3928508" cy="61601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987672" y="8709026"/>
            <a:ext cx="2172174" cy="435302"/>
            <a:chOff x="13987672" y="8709026"/>
            <a:chExt cx="2172174" cy="43530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480000">
              <a:off x="13987672" y="8709026"/>
              <a:ext cx="2172174" cy="43530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-480000">
            <a:off x="13960501" y="8720908"/>
            <a:ext cx="1985673" cy="51321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987672" y="8709026"/>
            <a:ext cx="2172174" cy="435302"/>
            <a:chOff x="13987672" y="8709026"/>
            <a:chExt cx="2172174" cy="43530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480000">
              <a:off x="13987672" y="8709026"/>
              <a:ext cx="2172174" cy="43530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-480000">
            <a:off x="13956511" y="8720993"/>
            <a:ext cx="1988444" cy="45607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090067" y="8709026"/>
            <a:ext cx="2172174" cy="435302"/>
            <a:chOff x="5090067" y="8709026"/>
            <a:chExt cx="2172174" cy="43530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480000">
              <a:off x="5090067" y="8709026"/>
              <a:ext cx="2172174" cy="435302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 rot="-480000">
            <a:off x="5062896" y="8720907"/>
            <a:ext cx="1985682" cy="51321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286354" y="2359192"/>
            <a:ext cx="1701948" cy="1117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98" y="2215012"/>
            <a:ext cx="5801476" cy="1143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32682" y="3564780"/>
            <a:ext cx="7310175" cy="5256621"/>
            <a:chOff x="1832682" y="3564780"/>
            <a:chExt cx="7310175" cy="52566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79298" y="1279577"/>
              <a:ext cx="14620350" cy="1051324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2682" y="3564780"/>
              <a:ext cx="7310175" cy="52566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6116" y="1844287"/>
            <a:ext cx="2878566" cy="7430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54057" y="2987790"/>
            <a:ext cx="5382145" cy="18164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24383" y="4487621"/>
            <a:ext cx="6358003" cy="145157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5B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-380075"/>
            <a:ext cx="9333333" cy="11770551"/>
            <a:chOff x="9142857" y="-380075"/>
            <a:chExt cx="9333333" cy="117705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-380075"/>
              <a:ext cx="9333333" cy="117705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99610" y="1454565"/>
            <a:ext cx="2886495" cy="2886495"/>
            <a:chOff x="7699610" y="1454565"/>
            <a:chExt cx="2886495" cy="2886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9610" y="1454565"/>
              <a:ext cx="2886495" cy="2886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24898" y="2920731"/>
            <a:ext cx="5794149" cy="186775"/>
            <a:chOff x="11024898" y="2920731"/>
            <a:chExt cx="5794149" cy="1867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4898" y="2920731"/>
              <a:ext cx="5794149" cy="1867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667" y="2920731"/>
            <a:ext cx="5815296" cy="186775"/>
            <a:chOff x="1466667" y="2920731"/>
            <a:chExt cx="5815296" cy="1867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2920731"/>
              <a:ext cx="5815296" cy="1867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9244" y="1350375"/>
            <a:ext cx="4600199" cy="22703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02637" y="1350375"/>
            <a:ext cx="4228437" cy="25386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27942" y="1919782"/>
            <a:ext cx="871813" cy="876979"/>
            <a:chOff x="2227942" y="1919782"/>
            <a:chExt cx="871813" cy="8769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7942" y="1919782"/>
              <a:ext cx="871813" cy="8769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43853" y="2100416"/>
            <a:ext cx="707143" cy="792107"/>
            <a:chOff x="15443853" y="2100416"/>
            <a:chExt cx="707143" cy="7921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43853" y="2100416"/>
              <a:ext cx="707143" cy="7921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33674" y="3865852"/>
            <a:ext cx="212058" cy="212058"/>
            <a:chOff x="2333674" y="3865852"/>
            <a:chExt cx="212058" cy="2120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3674" y="3865852"/>
              <a:ext cx="212058" cy="21205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96157" y="4261166"/>
            <a:ext cx="4077208" cy="48302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95611" y="3700546"/>
            <a:ext cx="1809813" cy="68387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33674" y="5556986"/>
            <a:ext cx="212058" cy="212058"/>
            <a:chOff x="2333674" y="5556986"/>
            <a:chExt cx="212058" cy="2120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3674" y="5556986"/>
              <a:ext cx="212058" cy="21205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96157" y="5952299"/>
            <a:ext cx="4740388" cy="80645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95611" y="5391680"/>
            <a:ext cx="1809813" cy="68387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333674" y="7291001"/>
            <a:ext cx="212058" cy="212058"/>
            <a:chOff x="2333674" y="7291001"/>
            <a:chExt cx="212058" cy="2120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3674" y="7291001"/>
              <a:ext cx="212058" cy="21205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96157" y="7686318"/>
            <a:ext cx="3614541" cy="83759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95611" y="7125696"/>
            <a:ext cx="1798070" cy="61600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938937" y="3865852"/>
            <a:ext cx="212058" cy="212058"/>
            <a:chOff x="15938937" y="3865852"/>
            <a:chExt cx="212058" cy="2120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38937" y="3865852"/>
              <a:ext cx="212058" cy="21205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220147" y="4261166"/>
            <a:ext cx="4339503" cy="80133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85748" y="3700546"/>
            <a:ext cx="3940241" cy="68387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938937" y="5556986"/>
            <a:ext cx="212058" cy="212058"/>
            <a:chOff x="15938937" y="5556986"/>
            <a:chExt cx="212058" cy="21205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38937" y="5556986"/>
              <a:ext cx="212058" cy="21205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908696" y="5952299"/>
            <a:ext cx="3650722" cy="80134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85748" y="5391680"/>
            <a:ext cx="3940241" cy="68387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938937" y="7291001"/>
            <a:ext cx="212058" cy="212058"/>
            <a:chOff x="15938937" y="7291001"/>
            <a:chExt cx="212058" cy="21205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38937" y="7291001"/>
              <a:ext cx="212058" cy="21205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547385" y="7686318"/>
            <a:ext cx="4004293" cy="80134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685748" y="7125696"/>
            <a:ext cx="3928508" cy="61600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987672" y="8709026"/>
            <a:ext cx="2172174" cy="435302"/>
            <a:chOff x="13987672" y="8709026"/>
            <a:chExt cx="2172174" cy="43530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480000">
              <a:off x="13987672" y="8709026"/>
              <a:ext cx="2172174" cy="43530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-480000">
            <a:off x="13960501" y="8720908"/>
            <a:ext cx="1985673" cy="51321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987672" y="8709026"/>
            <a:ext cx="2172174" cy="435302"/>
            <a:chOff x="13987672" y="8709026"/>
            <a:chExt cx="2172174" cy="43530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480000">
              <a:off x="13987672" y="8709026"/>
              <a:ext cx="2172174" cy="43530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-480000">
            <a:off x="13956511" y="8720993"/>
            <a:ext cx="1988444" cy="45607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090067" y="8709026"/>
            <a:ext cx="2172174" cy="435302"/>
            <a:chOff x="5090067" y="8709026"/>
            <a:chExt cx="2172174" cy="43530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480000">
              <a:off x="5090067" y="8709026"/>
              <a:ext cx="2172174" cy="435302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 rot="-480000">
            <a:off x="5062896" y="8720907"/>
            <a:ext cx="1985682" cy="51321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286354" y="2359192"/>
            <a:ext cx="1701948" cy="1117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76" y="0"/>
            <a:ext cx="18285714" cy="2418470"/>
            <a:chOff x="46176" y="0"/>
            <a:chExt cx="18285714" cy="24184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76" y="0"/>
              <a:ext cx="18285714" cy="24184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5899" y="437305"/>
            <a:ext cx="5435662" cy="1558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06665" y="3720812"/>
            <a:ext cx="5147231" cy="9077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2858" y="4425573"/>
            <a:ext cx="1717510" cy="5349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2858" y="4848418"/>
            <a:ext cx="2381624" cy="5444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2858" y="5274296"/>
            <a:ext cx="1365053" cy="5349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2858" y="5697143"/>
            <a:ext cx="1326957" cy="5444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2858" y="6100942"/>
            <a:ext cx="2283424" cy="5444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89264" y="3720812"/>
            <a:ext cx="4689412" cy="9077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02134" y="4425573"/>
            <a:ext cx="1424929" cy="5483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02134" y="5238888"/>
            <a:ext cx="2302310" cy="5483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68083" y="3720812"/>
            <a:ext cx="5128184" cy="9077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43320" y="4425573"/>
            <a:ext cx="893319" cy="6031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43320" y="4848421"/>
            <a:ext cx="1326957" cy="5483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43320" y="5274297"/>
            <a:ext cx="1355529" cy="5483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43320" y="5697145"/>
            <a:ext cx="2330910" cy="5483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77606" y="3720812"/>
            <a:ext cx="4908793" cy="90775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362368" y="4387476"/>
            <a:ext cx="1415405" cy="5483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62368" y="4810314"/>
            <a:ext cx="1326957" cy="53885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39511" y="3720812"/>
            <a:ext cx="4728022" cy="90775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992151" y="6844615"/>
            <a:ext cx="5061050" cy="90939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49753" y="7511282"/>
            <a:ext cx="745300" cy="60319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474287" y="6827878"/>
            <a:ext cx="4565203" cy="90939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163811" y="7532639"/>
            <a:ext cx="2000338" cy="54837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163811" y="7955487"/>
            <a:ext cx="2000338" cy="5483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163811" y="8381363"/>
            <a:ext cx="1990814" cy="54837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874287" y="6835098"/>
            <a:ext cx="4860784" cy="90939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910940" y="6825574"/>
            <a:ext cx="4882546" cy="90939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272844" y="6816050"/>
            <a:ext cx="4622422" cy="90939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200230" y="4804620"/>
            <a:ext cx="2088814" cy="54837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9676" y="4356000"/>
            <a:ext cx="8114011" cy="16545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1906" y="5736957"/>
            <a:ext cx="2944757" cy="6095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1906" y="6161986"/>
            <a:ext cx="2919814" cy="5444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1906" y="6587862"/>
            <a:ext cx="2948386" cy="5444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01906" y="7010710"/>
            <a:ext cx="2957748" cy="54448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98" y="2215012"/>
            <a:ext cx="5284686" cy="11938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5640" y="1834763"/>
            <a:ext cx="2343699" cy="7525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94587" y="1276616"/>
            <a:ext cx="10548786" cy="7732482"/>
            <a:chOff x="6594587" y="1276616"/>
            <a:chExt cx="10548786" cy="77324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94587" y="1276616"/>
              <a:ext cx="10548786" cy="77324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98" y="2215012"/>
            <a:ext cx="5284686" cy="11938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5640" y="1834763"/>
            <a:ext cx="2343699" cy="7525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77228" y="3100107"/>
            <a:ext cx="11531258" cy="6417092"/>
            <a:chOff x="3377228" y="3100107"/>
            <a:chExt cx="11531258" cy="64170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77228" y="3100107"/>
              <a:ext cx="11531258" cy="64170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311" y="-19048"/>
            <a:ext cx="18285714" cy="10285714"/>
            <a:chOff x="-31311" y="-19048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74168" y="-5161905"/>
              <a:ext cx="36571429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1311" y="-19048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068" y="753521"/>
            <a:ext cx="5813791" cy="11368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9686" y="426956"/>
            <a:ext cx="2343699" cy="7525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614" y="2063892"/>
            <a:ext cx="17284486" cy="7028479"/>
            <a:chOff x="500614" y="2063892"/>
            <a:chExt cx="17284486" cy="70284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106858" y="-1448435"/>
              <a:ext cx="34429888" cy="1404930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6856558" y="5199847"/>
              <a:ext cx="3790710" cy="1033453"/>
              <a:chOff x="6856558" y="5199847"/>
              <a:chExt cx="3790710" cy="103345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856558" y="5199847"/>
                <a:ext cx="3790710" cy="103345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033032" y="4252109"/>
              <a:ext cx="1871144" cy="1033453"/>
              <a:chOff x="5033032" y="4252109"/>
              <a:chExt cx="1871144" cy="103345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33032" y="4252109"/>
                <a:ext cx="1871144" cy="103345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240655" y="3184760"/>
              <a:ext cx="1783033" cy="1033453"/>
              <a:chOff x="3240655" y="3184760"/>
              <a:chExt cx="1783033" cy="103345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40655" y="3184760"/>
                <a:ext cx="1783033" cy="103345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599415" y="6176156"/>
              <a:ext cx="5700105" cy="1005726"/>
              <a:chOff x="9599415" y="6176156"/>
              <a:chExt cx="5700105" cy="100572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99415" y="6176156"/>
                <a:ext cx="5700105" cy="10057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065827" y="7143788"/>
              <a:ext cx="1892363" cy="1005726"/>
              <a:chOff x="14065827" y="7143788"/>
              <a:chExt cx="1892363" cy="100572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065827" y="7143788"/>
                <a:ext cx="1892363" cy="100572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889862" y="8082847"/>
              <a:ext cx="1892363" cy="1005726"/>
              <a:chOff x="15889862" y="8082847"/>
              <a:chExt cx="1892363" cy="100572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889862" y="8082847"/>
                <a:ext cx="1892363" cy="10057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98" y="2215012"/>
            <a:ext cx="5851886" cy="11439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5640" y="1834763"/>
            <a:ext cx="2343699" cy="75253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962788" y="780223"/>
            <a:ext cx="30211290" cy="106326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41938" y="2890499"/>
            <a:ext cx="1205657" cy="772826"/>
            <a:chOff x="12841938" y="2890499"/>
            <a:chExt cx="1205657" cy="77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41938" y="2890499"/>
              <a:ext cx="1205657" cy="772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4799" y="1456439"/>
            <a:ext cx="7039467" cy="11386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1941" y="1070354"/>
            <a:ext cx="2343699" cy="75253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900179" y="-94878"/>
            <a:ext cx="30211290" cy="121668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182" y="13747"/>
            <a:ext cx="17385342" cy="10271967"/>
            <a:chOff x="424182" y="13747"/>
            <a:chExt cx="17385342" cy="102719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268489" y="-5122236"/>
              <a:ext cx="34770684" cy="2054393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182" y="13747"/>
              <a:ext cx="17385342" cy="102719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3" y="810173"/>
            <a:ext cx="7039467" cy="11368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1941" y="441782"/>
            <a:ext cx="2343699" cy="75253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964106" y="-2230472"/>
            <a:ext cx="30211290" cy="160752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182" y="13747"/>
            <a:ext cx="17385342" cy="10271967"/>
            <a:chOff x="424182" y="13747"/>
            <a:chExt cx="17385342" cy="102719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268489" y="-5122236"/>
              <a:ext cx="34770684" cy="2054393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182" y="13747"/>
              <a:ext cx="17385342" cy="102719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4323" y="810173"/>
            <a:ext cx="7039467" cy="11368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1941" y="441782"/>
            <a:ext cx="2343699" cy="75253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900179" y="1560734"/>
            <a:ext cx="30211290" cy="626380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9676" y="4355999"/>
            <a:ext cx="7688840" cy="16640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1906" y="6161982"/>
            <a:ext cx="2919557" cy="5444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1906" y="6587858"/>
            <a:ext cx="2919814" cy="53494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8755"/>
            <a:ext cx="4653486" cy="1138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69088" y="2617932"/>
            <a:ext cx="9472755" cy="6397953"/>
            <a:chOff x="4469088" y="2617932"/>
            <a:chExt cx="9472755" cy="63979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9088" y="2617932"/>
              <a:ext cx="9472755" cy="6397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5640" y="1841982"/>
            <a:ext cx="3253975" cy="74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498" y="2215012"/>
            <a:ext cx="6301248" cy="11439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4183" y="3539011"/>
            <a:ext cx="4868128" cy="7532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6497" y="4071068"/>
            <a:ext cx="6374585" cy="7532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9640" y="5871878"/>
            <a:ext cx="7960850" cy="19333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75633" y="2013511"/>
            <a:ext cx="6171429" cy="6171429"/>
            <a:chOff x="10375633" y="2013511"/>
            <a:chExt cx="617142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2736" y="-669386"/>
              <a:ext cx="12342857" cy="1234285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75633" y="2013511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137" y="747083"/>
            <a:ext cx="4945971" cy="1138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137" y="747083"/>
            <a:ext cx="4691581" cy="1138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623195"/>
            <a:ext cx="16114632" cy="7839248"/>
            <a:chOff x="900372" y="1623195"/>
            <a:chExt cx="16114632" cy="78392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1623195"/>
              <a:ext cx="16114632" cy="78392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8755"/>
            <a:ext cx="5364543" cy="1138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21702" y="2783827"/>
            <a:ext cx="9642309" cy="6115684"/>
            <a:chOff x="4321702" y="2783827"/>
            <a:chExt cx="9642309" cy="61156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1702" y="2783827"/>
              <a:ext cx="9642309" cy="61156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8755"/>
            <a:ext cx="5656886" cy="1138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02643" y="2636889"/>
            <a:ext cx="10880429" cy="6124488"/>
            <a:chOff x="3702643" y="2636889"/>
            <a:chExt cx="10880429" cy="61244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2643" y="2636889"/>
              <a:ext cx="10880429" cy="6124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9676" y="4356000"/>
            <a:ext cx="7342086" cy="158782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3326"/>
            <a:ext cx="4759228" cy="11439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8" y="1073075"/>
            <a:ext cx="1741004" cy="6668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05771" y="2250074"/>
            <a:ext cx="8971483" cy="7212369"/>
            <a:chOff x="4905771" y="2250074"/>
            <a:chExt cx="8971483" cy="72123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05771" y="2250074"/>
              <a:ext cx="8971483" cy="72123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0878" y="1073075"/>
            <a:ext cx="1741004" cy="6668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736" y="1453326"/>
            <a:ext cx="6193152" cy="1143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07015" y="2682308"/>
            <a:ext cx="8871684" cy="6310142"/>
            <a:chOff x="4707015" y="2682308"/>
            <a:chExt cx="8871684" cy="63101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07015" y="2682308"/>
              <a:ext cx="8871684" cy="63101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3326"/>
            <a:ext cx="6810895" cy="11439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8" y="1073075"/>
            <a:ext cx="1741004" cy="6668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2461087"/>
            <a:ext cx="7636091" cy="7568714"/>
            <a:chOff x="9142857" y="2461087"/>
            <a:chExt cx="7636091" cy="7568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461087"/>
              <a:ext cx="7636091" cy="7568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2883" y="2446616"/>
            <a:ext cx="6998999" cy="7583185"/>
            <a:chOff x="1652883" y="2446616"/>
            <a:chExt cx="6998999" cy="75831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2883" y="2446616"/>
              <a:ext cx="6998999" cy="75831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3326"/>
            <a:ext cx="5210800" cy="11439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8" y="1073075"/>
            <a:ext cx="1741004" cy="6668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2473194"/>
            <a:ext cx="8116025" cy="8228571"/>
            <a:chOff x="900372" y="2473194"/>
            <a:chExt cx="8116025" cy="82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372" y="2473194"/>
              <a:ext cx="8116025" cy="8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40870" y="2420037"/>
            <a:ext cx="8116025" cy="8228571"/>
            <a:chOff x="9340870" y="2420037"/>
            <a:chExt cx="8116025" cy="82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40870" y="2420037"/>
              <a:ext cx="8116025" cy="8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7374238" cy="11439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8" y="1073075"/>
            <a:ext cx="1741004" cy="6668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2473194"/>
            <a:ext cx="8116025" cy="8228571"/>
            <a:chOff x="900372" y="2473194"/>
            <a:chExt cx="8116025" cy="82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372" y="2473194"/>
              <a:ext cx="8116025" cy="8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94026" y="2473194"/>
            <a:ext cx="8116025" cy="8228571"/>
            <a:chOff x="9394026" y="2473194"/>
            <a:chExt cx="8116025" cy="82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94026" y="2473194"/>
              <a:ext cx="8116025" cy="8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5640" y="1841982"/>
            <a:ext cx="3253975" cy="74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498" y="2215012"/>
            <a:ext cx="5813790" cy="11439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15283" y="3489343"/>
            <a:ext cx="7278611" cy="7535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07433" y="1817744"/>
            <a:ext cx="8690245" cy="6650227"/>
            <a:chOff x="7807433" y="1817744"/>
            <a:chExt cx="8690245" cy="66502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7433" y="1817744"/>
              <a:ext cx="8690245" cy="665022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56574" y="8695982"/>
            <a:ext cx="4598872" cy="4970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1525" y="4205020"/>
            <a:ext cx="5276739" cy="274792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6729676" cy="11439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8" y="1073075"/>
            <a:ext cx="1741004" cy="6668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2473194"/>
            <a:ext cx="8116025" cy="8228571"/>
            <a:chOff x="900372" y="2473194"/>
            <a:chExt cx="8116025" cy="82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372" y="2473194"/>
              <a:ext cx="8116025" cy="8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55482" y="2442025"/>
            <a:ext cx="8116025" cy="8228571"/>
            <a:chOff x="9355482" y="2442025"/>
            <a:chExt cx="8116025" cy="82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55482" y="2442025"/>
              <a:ext cx="8116025" cy="8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9676" y="4356000"/>
            <a:ext cx="8114010" cy="16640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1906" y="6159801"/>
            <a:ext cx="2945614" cy="60951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4164"/>
            <a:ext cx="5292943" cy="11666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654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9776" y="3541921"/>
            <a:ext cx="15606163" cy="3201872"/>
            <a:chOff x="1339776" y="3541921"/>
            <a:chExt cx="15606163" cy="32018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9776" y="3541921"/>
              <a:ext cx="15606163" cy="32018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4164"/>
            <a:ext cx="5594943" cy="11666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654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5700" y="2577681"/>
            <a:ext cx="15852856" cy="6589295"/>
            <a:chOff x="1255700" y="2577681"/>
            <a:chExt cx="15852856" cy="65892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5700" y="2577681"/>
              <a:ext cx="15852856" cy="65892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4164"/>
            <a:ext cx="5594943" cy="11666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654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8915" y="3722925"/>
            <a:ext cx="15847885" cy="2839864"/>
            <a:chOff x="1218915" y="3722925"/>
            <a:chExt cx="15847885" cy="28398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8915" y="3722925"/>
              <a:ext cx="15847885" cy="2839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4164"/>
            <a:ext cx="5331038" cy="11666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654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2082" y="3126685"/>
            <a:ext cx="15766768" cy="4205270"/>
            <a:chOff x="1322082" y="3126685"/>
            <a:chExt cx="15766768" cy="42052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2082" y="3126685"/>
              <a:ext cx="15766768" cy="42052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9676" y="4356000"/>
            <a:ext cx="6992753" cy="16544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84908" y="6161982"/>
            <a:ext cx="2236681" cy="5444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30940" y="6587858"/>
            <a:ext cx="2490595" cy="5444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21906" y="7010706"/>
            <a:ext cx="2290253" cy="54448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4164"/>
            <a:ext cx="3804981" cy="1138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654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15997" y="1362998"/>
            <a:ext cx="12721310" cy="7559718"/>
            <a:chOff x="4715997" y="1362998"/>
            <a:chExt cx="12721310" cy="75597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5997" y="1362998"/>
              <a:ext cx="12721310" cy="75597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4164"/>
            <a:ext cx="3804981" cy="1138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654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92457" y="1450016"/>
            <a:ext cx="12721310" cy="7385682"/>
            <a:chOff x="4692457" y="1450016"/>
            <a:chExt cx="12721310" cy="73856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2457" y="1450016"/>
              <a:ext cx="12721310" cy="7385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4164"/>
            <a:ext cx="5002619" cy="1138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654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90362" y="2426525"/>
            <a:ext cx="14504991" cy="7025855"/>
            <a:chOff x="1890362" y="2426525"/>
            <a:chExt cx="14504991" cy="7025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0362" y="2426525"/>
              <a:ext cx="14504991" cy="70258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5640" y="1841982"/>
            <a:ext cx="3253975" cy="74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498" y="2215012"/>
            <a:ext cx="5813790" cy="11439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15283" y="3489343"/>
            <a:ext cx="6674668" cy="7535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1525" y="4205020"/>
            <a:ext cx="5340120" cy="27574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89906" y="8695982"/>
            <a:ext cx="3713872" cy="5516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10956" y="2020847"/>
            <a:ext cx="4936674" cy="5665492"/>
            <a:chOff x="7410956" y="2020847"/>
            <a:chExt cx="4936674" cy="56654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10956" y="2020847"/>
              <a:ext cx="4936674" cy="5665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53813" y="2020847"/>
            <a:ext cx="4712213" cy="5665492"/>
            <a:chOff x="12353813" y="2020847"/>
            <a:chExt cx="4712213" cy="56654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53813" y="2020847"/>
              <a:ext cx="4712213" cy="5665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4164"/>
            <a:ext cx="5002619" cy="1138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654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3695" y="2436588"/>
            <a:ext cx="14504991" cy="7025855"/>
            <a:chOff x="1623695" y="2436588"/>
            <a:chExt cx="14504991" cy="7025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3695" y="2436588"/>
              <a:ext cx="14504991" cy="70258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4164"/>
            <a:ext cx="5002619" cy="1138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654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12997" y="2331826"/>
            <a:ext cx="13859721" cy="7112108"/>
            <a:chOff x="2212997" y="2331826"/>
            <a:chExt cx="13859721" cy="71121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2997" y="2331826"/>
              <a:ext cx="13859721" cy="71121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4164"/>
            <a:ext cx="5002619" cy="1138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654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30373" y="2407837"/>
            <a:ext cx="13691635" cy="7025855"/>
            <a:chOff x="2030373" y="2407837"/>
            <a:chExt cx="13691635" cy="7025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0373" y="2407837"/>
              <a:ext cx="13691635" cy="70258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9676" y="4356000"/>
            <a:ext cx="7570582" cy="164497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17025"/>
            <a:chOff x="0" y="0"/>
            <a:chExt cx="18285714" cy="1031702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10317025"/>
              <a:chOff x="0" y="0"/>
              <a:chExt cx="18285714" cy="1031702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9142857" y="-5158513"/>
                <a:ext cx="36571429" cy="2063405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18285714" cy="10317025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36" y="-95236"/>
              <a:ext cx="4309514" cy="1172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793449"/>
            <a:ext cx="18285714" cy="9492266"/>
            <a:chOff x="0" y="793449"/>
            <a:chExt cx="18285714" cy="9492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93449"/>
              <a:ext cx="18285714" cy="94922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40683" y="7133173"/>
            <a:ext cx="3864423" cy="16707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96869" y="8083460"/>
            <a:ext cx="1443177" cy="1768356"/>
            <a:chOff x="9596869" y="8083460"/>
            <a:chExt cx="1443177" cy="17683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6869" y="8083460"/>
              <a:ext cx="1443177" cy="17683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17025"/>
            <a:chOff x="0" y="0"/>
            <a:chExt cx="18285714" cy="1031702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10317025"/>
              <a:chOff x="0" y="0"/>
              <a:chExt cx="18285714" cy="1031702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9142857" y="-5158513"/>
                <a:ext cx="36571429" cy="2063405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18285714" cy="10317025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3736" y="1448736"/>
              <a:ext cx="4309514" cy="11720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04697" y="6677839"/>
            <a:ext cx="3816633" cy="21278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8431" y="3333434"/>
            <a:ext cx="6166757" cy="1560187"/>
            <a:chOff x="1778431" y="3333434"/>
            <a:chExt cx="6166757" cy="15601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431" y="3333434"/>
              <a:ext cx="6166757" cy="15601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37581" y="4113527"/>
            <a:ext cx="1443177" cy="1768356"/>
            <a:chOff x="5037581" y="4113527"/>
            <a:chExt cx="1443177" cy="17683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7581" y="4113527"/>
              <a:ext cx="1443177" cy="17683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53061" y="3333434"/>
            <a:ext cx="8164640" cy="1521214"/>
            <a:chOff x="9453061" y="3333434"/>
            <a:chExt cx="8164640" cy="15212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3061" y="3333434"/>
              <a:ext cx="8164640" cy="15212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95916" y="6677839"/>
            <a:ext cx="7319890" cy="21278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311" y="203523"/>
            <a:ext cx="18285714" cy="10317025"/>
            <a:chOff x="31311" y="203523"/>
            <a:chExt cx="18285714" cy="1031702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1311" y="203523"/>
              <a:ext cx="18285714" cy="10317025"/>
              <a:chOff x="31311" y="203523"/>
              <a:chExt cx="18285714" cy="1031702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9111546" y="-4954990"/>
                <a:ext cx="36571429" cy="2063405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1311" y="203523"/>
                <a:ext cx="18285714" cy="10317025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3736" y="1448736"/>
              <a:ext cx="4309514" cy="1172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829618"/>
            <a:ext cx="18285714" cy="6029276"/>
            <a:chOff x="0" y="2829618"/>
            <a:chExt cx="18285714" cy="60292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829618"/>
              <a:ext cx="18285714" cy="60292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23081" y="4790969"/>
            <a:ext cx="1443177" cy="1768356"/>
            <a:chOff x="16423081" y="4790969"/>
            <a:chExt cx="1443177" cy="17683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23081" y="4790969"/>
              <a:ext cx="1443177" cy="17683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46892" y="532884"/>
            <a:ext cx="3124805" cy="212788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17025"/>
            <a:chOff x="0" y="0"/>
            <a:chExt cx="18285714" cy="103170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5158513"/>
              <a:ext cx="36571429" cy="2063405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1702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5236" y="-95236"/>
            <a:ext cx="4309514" cy="11720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0184" y="9420957"/>
            <a:ext cx="3494699" cy="7564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98052"/>
            <a:ext cx="18330210" cy="8580047"/>
            <a:chOff x="0" y="898052"/>
            <a:chExt cx="18330210" cy="85800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98052"/>
              <a:ext cx="18330210" cy="8580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311" y="203523"/>
            <a:ext cx="18285714" cy="10317025"/>
            <a:chOff x="31311" y="203523"/>
            <a:chExt cx="18285714" cy="1031702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1311" y="203523"/>
              <a:ext cx="18285714" cy="10317025"/>
              <a:chOff x="31311" y="203523"/>
              <a:chExt cx="18285714" cy="1031702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9111546" y="-4954990"/>
                <a:ext cx="36571429" cy="2063405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1311" y="203523"/>
                <a:ext cx="18285714" cy="10317025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3736" y="1448736"/>
              <a:ext cx="4309514" cy="1172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98867" y="2442023"/>
            <a:ext cx="13887979" cy="6648870"/>
            <a:chOff x="2198867" y="2442023"/>
            <a:chExt cx="13887979" cy="66488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8867" y="2442023"/>
              <a:ext cx="13887979" cy="664887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13842" y="9489555"/>
            <a:ext cx="5071747" cy="7564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1931" y="8113354"/>
            <a:ext cx="6495576" cy="21278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9115" y="250489"/>
            <a:ext cx="18090943" cy="10035225"/>
            <a:chOff x="179115" y="250489"/>
            <a:chExt cx="18090943" cy="10035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66356" y="-4767123"/>
              <a:ext cx="36181887" cy="200704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115" y="250489"/>
              <a:ext cx="18090943" cy="1003522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3736" y="1455917"/>
            <a:ext cx="4466753" cy="11272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34037" y="4184099"/>
            <a:ext cx="6171429" cy="2333101"/>
            <a:chOff x="3034037" y="4184099"/>
            <a:chExt cx="6171429" cy="23331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4037" y="4184099"/>
              <a:ext cx="6171429" cy="233310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8547" y="6519428"/>
            <a:ext cx="3527357" cy="16707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17429" y="5633022"/>
            <a:ext cx="1443177" cy="1768356"/>
            <a:chOff x="7017429" y="5633022"/>
            <a:chExt cx="1443177" cy="17683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17429" y="5633022"/>
              <a:ext cx="1443177" cy="17683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25334" y="3672249"/>
            <a:ext cx="6070995" cy="5513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29144" y="4244458"/>
            <a:ext cx="6893682" cy="22977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5640" y="1841982"/>
            <a:ext cx="3253975" cy="74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98" y="2215012"/>
            <a:ext cx="5832838" cy="11439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5639" y="3396044"/>
            <a:ext cx="2255395" cy="7564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5639" y="4899478"/>
            <a:ext cx="3089909" cy="7564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3351" y="6368667"/>
            <a:ext cx="2756234" cy="7967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6504" y="5429895"/>
            <a:ext cx="8617725" cy="67940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6504" y="6933047"/>
            <a:ext cx="8523792" cy="6798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66504" y="3876314"/>
            <a:ext cx="8694763" cy="65626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311" y="203523"/>
            <a:ext cx="18285714" cy="10317025"/>
            <a:chOff x="31311" y="203523"/>
            <a:chExt cx="18285714" cy="1031702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1311" y="203523"/>
              <a:ext cx="18285714" cy="10317025"/>
              <a:chOff x="31311" y="203523"/>
              <a:chExt cx="18285714" cy="1031702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9111546" y="-4954990"/>
                <a:ext cx="36571429" cy="2063405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1311" y="203523"/>
                <a:ext cx="18285714" cy="10317025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3736" y="1448736"/>
              <a:ext cx="4309514" cy="11720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0184" y="9419677"/>
            <a:ext cx="3195147" cy="7006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61905" y="203523"/>
            <a:ext cx="13123810" cy="9273296"/>
            <a:chOff x="5161905" y="203523"/>
            <a:chExt cx="13123810" cy="92732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1905" y="203523"/>
              <a:ext cx="13123810" cy="9273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3736" y="1455917"/>
            <a:ext cx="4466753" cy="11272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30182" y="9419678"/>
            <a:ext cx="3646671" cy="756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9456" y="578296"/>
            <a:ext cx="12846259" cy="8898524"/>
            <a:chOff x="5439456" y="578296"/>
            <a:chExt cx="12846259" cy="88985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9456" y="578296"/>
              <a:ext cx="12846259" cy="8898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3736" y="1455917"/>
            <a:ext cx="4466753" cy="11272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30182" y="9419678"/>
            <a:ext cx="3646671" cy="7564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90476" y="179736"/>
            <a:ext cx="12495238" cy="9131818"/>
            <a:chOff x="5790476" y="179736"/>
            <a:chExt cx="12495238" cy="91318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0476" y="179736"/>
              <a:ext cx="12495238" cy="9131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3736" y="1458494"/>
            <a:ext cx="4759229" cy="11272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1012" y="9405302"/>
            <a:ext cx="2436995" cy="6816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39456" y="16327"/>
            <a:ext cx="11246259" cy="9462443"/>
            <a:chOff x="7039456" y="16327"/>
            <a:chExt cx="11246259" cy="94624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9456" y="16327"/>
              <a:ext cx="11246259" cy="9462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546" y="0"/>
            <a:ext cx="18266168" cy="10335404"/>
            <a:chOff x="19546" y="0"/>
            <a:chExt cx="18266168" cy="10335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13538" y="-5167702"/>
              <a:ext cx="36532336" cy="2067080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46" y="0"/>
              <a:ext cx="18266168" cy="1033540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0402" y="1195096"/>
            <a:ext cx="4466753" cy="11272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0182" y="9419678"/>
            <a:ext cx="3646671" cy="7564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24621" y="453186"/>
            <a:ext cx="9358435" cy="2808477"/>
            <a:chOff x="8424621" y="453186"/>
            <a:chExt cx="9358435" cy="28084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4621" y="453186"/>
              <a:ext cx="9358435" cy="2808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24621" y="3485051"/>
            <a:ext cx="9451066" cy="2759358"/>
            <a:chOff x="8424621" y="3485051"/>
            <a:chExt cx="9451066" cy="2759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4621" y="3485051"/>
              <a:ext cx="9451066" cy="27593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31990" y="6647537"/>
            <a:ext cx="9543697" cy="2829282"/>
            <a:chOff x="8331990" y="6647537"/>
            <a:chExt cx="9543697" cy="2829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31990" y="6647537"/>
              <a:ext cx="9543697" cy="2829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5693" y="2671187"/>
            <a:ext cx="6171429" cy="1180952"/>
            <a:chOff x="905693" y="2671187"/>
            <a:chExt cx="6171429" cy="11809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5693" y="2671187"/>
              <a:ext cx="6171429" cy="118095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8551" y="3713362"/>
            <a:ext cx="5599119" cy="121359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546" y="0"/>
            <a:ext cx="18266168" cy="10335404"/>
            <a:chOff x="19546" y="0"/>
            <a:chExt cx="18266168" cy="10335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13538" y="-5167702"/>
              <a:ext cx="36532336" cy="2067080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46" y="0"/>
              <a:ext cx="18266168" cy="1033540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0402" y="1195096"/>
            <a:ext cx="4466753" cy="11272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898" y="9191106"/>
            <a:ext cx="5599119" cy="12135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294" y="3722449"/>
            <a:ext cx="9017563" cy="5525799"/>
            <a:chOff x="125294" y="3722449"/>
            <a:chExt cx="9017563" cy="5525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294" y="3722449"/>
              <a:ext cx="9017563" cy="55257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61224" y="0"/>
            <a:ext cx="9100938" cy="4858503"/>
            <a:chOff x="5861224" y="0"/>
            <a:chExt cx="9100938" cy="48585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61224" y="0"/>
              <a:ext cx="9100938" cy="48585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77551" y="4319728"/>
            <a:ext cx="9208163" cy="5918994"/>
            <a:chOff x="9077551" y="4319728"/>
            <a:chExt cx="9208163" cy="59189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77551" y="4319728"/>
              <a:ext cx="9208163" cy="59189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16053" y="7883307"/>
            <a:ext cx="2245172" cy="791247"/>
            <a:chOff x="3616053" y="7883307"/>
            <a:chExt cx="2245172" cy="7912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16053" y="7883307"/>
              <a:ext cx="2245172" cy="7912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89107" y="3528481"/>
            <a:ext cx="2245172" cy="791247"/>
            <a:chOff x="9289107" y="3528481"/>
            <a:chExt cx="2245172" cy="7912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89107" y="3528481"/>
              <a:ext cx="2245172" cy="7912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16990" y="8805166"/>
            <a:ext cx="2245172" cy="791247"/>
            <a:chOff x="12716990" y="8805166"/>
            <a:chExt cx="2245172" cy="7912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6990" y="8805166"/>
              <a:ext cx="2245172" cy="79124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96811" y="4590477"/>
            <a:ext cx="6830261" cy="167073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3736" y="1448736"/>
            <a:ext cx="4309514" cy="1172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08448" y="9405302"/>
            <a:ext cx="3319023" cy="756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0372" y="2910573"/>
            <a:ext cx="16520746" cy="5644485"/>
            <a:chOff x="900372" y="2910573"/>
            <a:chExt cx="16520746" cy="56444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2910573"/>
              <a:ext cx="16520746" cy="56444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9159" y="6984138"/>
            <a:ext cx="1443177" cy="1768356"/>
            <a:chOff x="3469159" y="6984138"/>
            <a:chExt cx="1443177" cy="17683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9159" y="6984138"/>
              <a:ext cx="1443177" cy="17683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236" y="-95236"/>
            <a:ext cx="4309514" cy="1172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84997" y="9405302"/>
            <a:ext cx="3927347" cy="756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6261" y="947032"/>
            <a:ext cx="16053192" cy="8564391"/>
            <a:chOff x="1116261" y="947032"/>
            <a:chExt cx="16053192" cy="856439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261" y="947032"/>
              <a:ext cx="16053192" cy="8564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236" y="-110891"/>
            <a:ext cx="4309514" cy="1172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819774"/>
            <a:ext cx="18285714" cy="9465940"/>
            <a:chOff x="0" y="819774"/>
            <a:chExt cx="18285714" cy="94659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9774"/>
              <a:ext cx="18285714" cy="94659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01228" y="9405302"/>
            <a:ext cx="3706947" cy="756452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3736" y="1448736"/>
            <a:ext cx="4309514" cy="1172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48194" y="9715669"/>
            <a:ext cx="3230661" cy="6911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735295"/>
            <a:ext cx="18285714" cy="6800000"/>
            <a:chOff x="0" y="2735295"/>
            <a:chExt cx="18285714" cy="68000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735295"/>
              <a:ext cx="18285714" cy="680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98" y="2215012"/>
            <a:ext cx="5851886" cy="11439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5640" y="1841982"/>
            <a:ext cx="3253975" cy="7452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55976" y="4047756"/>
            <a:ext cx="1323673" cy="1323673"/>
            <a:chOff x="2155976" y="4047756"/>
            <a:chExt cx="1323673" cy="13236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5976" y="4047756"/>
              <a:ext cx="1323673" cy="1323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89446" y="4885851"/>
            <a:ext cx="533060" cy="533060"/>
            <a:chOff x="1889446" y="4885851"/>
            <a:chExt cx="533060" cy="5330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9446" y="4885851"/>
              <a:ext cx="533060" cy="5330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66228" y="4205523"/>
            <a:ext cx="4939668" cy="11416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41621" y="4213286"/>
            <a:ext cx="1147498" cy="1005762"/>
            <a:chOff x="9541621" y="4213286"/>
            <a:chExt cx="1147498" cy="10057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1621" y="4213286"/>
              <a:ext cx="1147498" cy="100576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73380" y="4176955"/>
            <a:ext cx="4977763" cy="11225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44063" y="5857006"/>
            <a:ext cx="1147498" cy="1147498"/>
            <a:chOff x="2244063" y="5857006"/>
            <a:chExt cx="1147498" cy="11474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44063" y="5857006"/>
              <a:ext cx="1147498" cy="114749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64323" y="5879809"/>
            <a:ext cx="4984735" cy="11320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41621" y="5783928"/>
            <a:ext cx="1128451" cy="1128451"/>
            <a:chOff x="9541621" y="5783928"/>
            <a:chExt cx="1128451" cy="11284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41621" y="5783928"/>
              <a:ext cx="1128451" cy="112845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73342" y="5883323"/>
            <a:ext cx="4935316" cy="11225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253586" y="7480695"/>
            <a:ext cx="1128451" cy="1128451"/>
            <a:chOff x="2253586" y="7480695"/>
            <a:chExt cx="1128451" cy="11284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53586" y="7480695"/>
              <a:ext cx="1128451" cy="112845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32507" y="7497897"/>
            <a:ext cx="4965611" cy="11221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41621" y="7559783"/>
            <a:ext cx="1147498" cy="1147498"/>
            <a:chOff x="9541621" y="7559783"/>
            <a:chExt cx="1147498" cy="114749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41621" y="7559783"/>
              <a:ext cx="1147498" cy="114749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973342" y="7560066"/>
            <a:ext cx="4778440" cy="1145821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3925" y="-95236"/>
            <a:ext cx="5061238" cy="11344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311" y="832795"/>
            <a:ext cx="18254403" cy="8620124"/>
            <a:chOff x="31311" y="832795"/>
            <a:chExt cx="18254403" cy="86201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11" y="832795"/>
              <a:ext cx="18254403" cy="86201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97181" y="9677990"/>
            <a:ext cx="3066909" cy="681614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236" y="-95236"/>
            <a:ext cx="4768762" cy="11344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311" y="882396"/>
            <a:ext cx="18285714" cy="8851456"/>
            <a:chOff x="31311" y="882396"/>
            <a:chExt cx="18285714" cy="88514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11" y="882396"/>
              <a:ext cx="18285714" cy="885145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5870" y="9692366"/>
            <a:ext cx="2883938" cy="6911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68" y="1916343"/>
            <a:ext cx="2910852" cy="7564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973485"/>
            <a:ext cx="4767629" cy="1680216"/>
            <a:chOff x="0" y="1973485"/>
            <a:chExt cx="4767629" cy="16802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973485"/>
              <a:ext cx="4767629" cy="1680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0891" y="-95236"/>
            <a:ext cx="4768762" cy="1134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48194" y="9692366"/>
            <a:ext cx="2883938" cy="6911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835430"/>
            <a:ext cx="18285714" cy="9450285"/>
            <a:chOff x="0" y="835430"/>
            <a:chExt cx="18285714" cy="94502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35430"/>
              <a:ext cx="18285714" cy="94502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65870" y="9692366"/>
            <a:ext cx="2883938" cy="69114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54305" y="5042635"/>
            <a:ext cx="4036043" cy="12135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54610" y="5330724"/>
            <a:ext cx="3256837" cy="1147780"/>
            <a:chOff x="10954610" y="5330724"/>
            <a:chExt cx="3256837" cy="11477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4610" y="5330724"/>
              <a:ext cx="3256837" cy="11477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633" y="744639"/>
            <a:ext cx="16556522" cy="8620124"/>
            <a:chOff x="698633" y="74463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79627" y="-356542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633" y="74463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98" y="2215012"/>
            <a:ext cx="5813790" cy="11439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5640" y="1841982"/>
            <a:ext cx="3253975" cy="7452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5640" y="3396040"/>
            <a:ext cx="2077442" cy="6625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23811" y="3357944"/>
            <a:ext cx="2558070" cy="6625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3735" y="5736992"/>
            <a:ext cx="2123061" cy="6625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07710" y="4328294"/>
            <a:ext cx="895305" cy="824087"/>
            <a:chOff x="1907710" y="4328294"/>
            <a:chExt cx="895305" cy="8240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07710" y="4328294"/>
              <a:ext cx="895305" cy="824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57318" y="4209457"/>
            <a:ext cx="876257" cy="876257"/>
            <a:chOff x="9557318" y="4209457"/>
            <a:chExt cx="876257" cy="8762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57318" y="4209457"/>
              <a:ext cx="876257" cy="8762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3575" y="4185431"/>
            <a:ext cx="946788" cy="919331"/>
            <a:chOff x="10433575" y="4185431"/>
            <a:chExt cx="946788" cy="9193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33575" y="4185431"/>
              <a:ext cx="946788" cy="9193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95855" y="4166384"/>
            <a:ext cx="703481" cy="976474"/>
            <a:chOff x="11495855" y="4166384"/>
            <a:chExt cx="703481" cy="9764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95855" y="4166384"/>
              <a:ext cx="703481" cy="9764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32670" y="4185048"/>
            <a:ext cx="1030500" cy="957809"/>
            <a:chOff x="12332670" y="4185048"/>
            <a:chExt cx="1030500" cy="9578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32670" y="4185048"/>
              <a:ext cx="1030500" cy="9578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84478" y="4118083"/>
            <a:ext cx="2220492" cy="1244508"/>
            <a:chOff x="3084478" y="4118083"/>
            <a:chExt cx="2220492" cy="12445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84478" y="4118083"/>
              <a:ext cx="2220492" cy="12445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41384" y="6523704"/>
            <a:ext cx="1243094" cy="1267000"/>
            <a:chOff x="1841384" y="6523704"/>
            <a:chExt cx="1243094" cy="12670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41384" y="6523704"/>
              <a:ext cx="1243094" cy="1267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915600" y="6523704"/>
            <a:ext cx="1378195" cy="1378195"/>
            <a:chOff x="2915600" y="6523704"/>
            <a:chExt cx="1378195" cy="13781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15600" y="6523704"/>
              <a:ext cx="1378195" cy="13781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92336" y="6612453"/>
            <a:ext cx="1080693" cy="1089503"/>
            <a:chOff x="4292336" y="6612453"/>
            <a:chExt cx="1080693" cy="108950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92336" y="6612453"/>
              <a:ext cx="1080693" cy="10895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514652" y="6561150"/>
            <a:ext cx="1088944" cy="1192108"/>
            <a:chOff x="5514652" y="6561150"/>
            <a:chExt cx="1088944" cy="119210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14652" y="6561150"/>
              <a:ext cx="1088944" cy="119210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42617" y="6612453"/>
            <a:ext cx="2234277" cy="1082228"/>
            <a:chOff x="6742617" y="6612453"/>
            <a:chExt cx="2234277" cy="108222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42617" y="6612453"/>
              <a:ext cx="2234277" cy="10822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486979" y="4102806"/>
            <a:ext cx="1045886" cy="1068623"/>
            <a:chOff x="13486979" y="4102806"/>
            <a:chExt cx="1045886" cy="106862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86979" y="4102806"/>
              <a:ext cx="1045886" cy="106862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694771" y="4095134"/>
            <a:ext cx="1085818" cy="1085818"/>
            <a:chOff x="14694771" y="4095134"/>
            <a:chExt cx="1085818" cy="10858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694771" y="4095134"/>
              <a:ext cx="1085818" cy="10858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957847" y="6570192"/>
            <a:ext cx="1285219" cy="1285219"/>
            <a:chOff x="8957847" y="6570192"/>
            <a:chExt cx="1285219" cy="128521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57847" y="6570192"/>
              <a:ext cx="1285219" cy="12852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495855" y="6809147"/>
            <a:ext cx="1083945" cy="696113"/>
            <a:chOff x="11495855" y="6809147"/>
            <a:chExt cx="1083945" cy="69611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495855" y="6809147"/>
              <a:ext cx="1083945" cy="69611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243066" y="6650436"/>
            <a:ext cx="989114" cy="1013536"/>
            <a:chOff x="10243066" y="6650436"/>
            <a:chExt cx="989114" cy="101353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243066" y="6650436"/>
              <a:ext cx="989114" cy="1013536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85338" y="5193772"/>
            <a:ext cx="3437150" cy="35555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70963" y="5426010"/>
            <a:ext cx="773654" cy="366664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545354" y="5588621"/>
            <a:ext cx="682693" cy="366664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220953" y="5379875"/>
            <a:ext cx="2118759" cy="366664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039321" y="8751479"/>
            <a:ext cx="2713893" cy="35332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801880" y="7872758"/>
            <a:ext cx="1414969" cy="36666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881044" y="8443228"/>
            <a:ext cx="1891350" cy="36666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030578" y="8158472"/>
            <a:ext cx="1579197" cy="36666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820635" y="8109894"/>
            <a:ext cx="1413750" cy="36666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835195" y="8357034"/>
            <a:ext cx="867407" cy="366664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709505" y="8623229"/>
            <a:ext cx="1261493" cy="366664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302081" y="6020641"/>
            <a:ext cx="3168045" cy="366664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053944" y="7875229"/>
            <a:ext cx="1191702" cy="35332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197847" y="5140794"/>
            <a:ext cx="2083531" cy="366664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9648696" y="5816048"/>
            <a:ext cx="1093616" cy="3533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499" y="842319"/>
            <a:ext cx="16556522" cy="8620124"/>
            <a:chOff x="943499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4762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499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5640" y="1841982"/>
            <a:ext cx="3253975" cy="7452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498" y="2215012"/>
            <a:ext cx="7911724" cy="11938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42831" y="4067287"/>
            <a:ext cx="2499546" cy="718555"/>
            <a:chOff x="1542831" y="4067287"/>
            <a:chExt cx="2499546" cy="7185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2831" y="4067287"/>
              <a:ext cx="2499546" cy="7185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42377" y="3670241"/>
            <a:ext cx="1940940" cy="1472617"/>
            <a:chOff x="4042377" y="3670241"/>
            <a:chExt cx="1940940" cy="14726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2377" y="3670241"/>
              <a:ext cx="1940940" cy="14726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8496" y="4950005"/>
            <a:ext cx="1083692" cy="4542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7118" y="3474917"/>
            <a:ext cx="1990938" cy="5349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8972" y="5287190"/>
            <a:ext cx="1826387" cy="4542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9448" y="5655954"/>
            <a:ext cx="978044" cy="45427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47592" y="3482534"/>
            <a:ext cx="1698424" cy="5349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19925" y="4044525"/>
            <a:ext cx="2546597" cy="4114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84687" y="9099763"/>
            <a:ext cx="1061520" cy="45427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7115" y="6833011"/>
            <a:ext cx="1784138" cy="5349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55211" y="6842534"/>
            <a:ext cx="1740338" cy="6029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35163" y="9059763"/>
            <a:ext cx="1852578" cy="45427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93547" y="6830720"/>
            <a:ext cx="1707948" cy="5349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52595" y="9059110"/>
            <a:ext cx="2660035" cy="4399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65614" y="7253087"/>
            <a:ext cx="2152850" cy="1912656"/>
            <a:chOff x="1465614" y="7253087"/>
            <a:chExt cx="2152850" cy="19126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65614" y="7253087"/>
              <a:ext cx="2152850" cy="19126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93305" y="4429909"/>
            <a:ext cx="2075633" cy="2026282"/>
            <a:chOff x="6693305" y="4429909"/>
            <a:chExt cx="2075633" cy="202628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93305" y="4429909"/>
              <a:ext cx="2075633" cy="20262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08244" y="7253087"/>
            <a:ext cx="1882232" cy="1870444"/>
            <a:chOff x="6708244" y="7253087"/>
            <a:chExt cx="1882232" cy="187044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08244" y="7253087"/>
              <a:ext cx="1882232" cy="18704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39260" y="7775049"/>
            <a:ext cx="3404146" cy="910557"/>
            <a:chOff x="9839260" y="7775049"/>
            <a:chExt cx="3404146" cy="9105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839260" y="7775049"/>
              <a:ext cx="3404146" cy="9105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효건</cp:lastModifiedBy>
  <cp:revision>5</cp:revision>
  <dcterms:created xsi:type="dcterms:W3CDTF">2022-07-18T12:41:19Z</dcterms:created>
  <dcterms:modified xsi:type="dcterms:W3CDTF">2022-07-22T03:52:52Z</dcterms:modified>
</cp:coreProperties>
</file>